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10" r:id="rId3"/>
    <p:sldId id="309" r:id="rId4"/>
    <p:sldId id="311" r:id="rId5"/>
    <p:sldId id="312" r:id="rId6"/>
    <p:sldId id="313" r:id="rId7"/>
    <p:sldId id="314" r:id="rId8"/>
    <p:sldId id="318" r:id="rId9"/>
    <p:sldId id="315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31" r:id="rId19"/>
    <p:sldId id="327" r:id="rId20"/>
    <p:sldId id="328" r:id="rId21"/>
    <p:sldId id="329" r:id="rId22"/>
    <p:sldId id="330" r:id="rId23"/>
    <p:sldId id="332" r:id="rId24"/>
    <p:sldId id="333" r:id="rId25"/>
    <p:sldId id="334" r:id="rId26"/>
    <p:sldId id="335" r:id="rId27"/>
    <p:sldId id="336" r:id="rId28"/>
    <p:sldId id="337" r:id="rId29"/>
    <p:sldId id="338" r:id="rId30"/>
    <p:sldId id="345" r:id="rId31"/>
    <p:sldId id="339" r:id="rId32"/>
    <p:sldId id="340" r:id="rId33"/>
    <p:sldId id="341" r:id="rId34"/>
    <p:sldId id="342" r:id="rId35"/>
    <p:sldId id="343" r:id="rId36"/>
    <p:sldId id="344" r:id="rId37"/>
    <p:sldId id="346" r:id="rId38"/>
    <p:sldId id="347" r:id="rId39"/>
    <p:sldId id="348" r:id="rId40"/>
    <p:sldId id="349" r:id="rId41"/>
    <p:sldId id="350" r:id="rId42"/>
    <p:sldId id="351" r:id="rId43"/>
    <p:sldId id="352" r:id="rId44"/>
    <p:sldId id="353" r:id="rId45"/>
    <p:sldId id="354" r:id="rId46"/>
    <p:sldId id="355" r:id="rId47"/>
    <p:sldId id="356" r:id="rId48"/>
    <p:sldId id="357" r:id="rId49"/>
    <p:sldId id="358" r:id="rId50"/>
    <p:sldId id="359" r:id="rId51"/>
    <p:sldId id="360" r:id="rId52"/>
    <p:sldId id="361" r:id="rId53"/>
    <p:sldId id="365" r:id="rId54"/>
    <p:sldId id="366" r:id="rId55"/>
    <p:sldId id="367" r:id="rId56"/>
    <p:sldId id="368" r:id="rId57"/>
    <p:sldId id="2007577366" r:id="rId58"/>
    <p:sldId id="2007577368" r:id="rId5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1" d="100"/>
          <a:sy n="131" d="100"/>
        </p:scale>
        <p:origin x="14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饱和分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原油1</c:v>
                </c:pt>
                <c:pt idx="1">
                  <c:v>原油2</c:v>
                </c:pt>
                <c:pt idx="2">
                  <c:v>原油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4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95-4E53-98B9-988A2DAD94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芳香分</c:v>
                </c:pt>
              </c:strCache>
            </c:strRef>
          </c:tx>
          <c:spPr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原油1</c:v>
                </c:pt>
                <c:pt idx="1">
                  <c:v>原油2</c:v>
                </c:pt>
                <c:pt idx="2">
                  <c:v>原油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3.5</c:v>
                </c:pt>
                <c:pt idx="1">
                  <c:v>3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95-4E53-98B9-988A2DAD94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胶质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原油1</c:v>
                </c:pt>
                <c:pt idx="1">
                  <c:v>原油2</c:v>
                </c:pt>
                <c:pt idx="2">
                  <c:v>原油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95-4E53-98B9-988A2DAD94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沥青质</c:v>
                </c:pt>
              </c:strCache>
            </c:strRef>
          </c:tx>
          <c:spPr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原油1</c:v>
                </c:pt>
                <c:pt idx="1">
                  <c:v>原油2</c:v>
                </c:pt>
                <c:pt idx="2">
                  <c:v>原油 3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95-4E53-98B9-988A2DAD94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2455168"/>
        <c:axId val="1620665456"/>
      </c:barChart>
      <c:catAx>
        <c:axId val="157245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pPr>
            <a:endParaRPr lang="zh-CN"/>
          </a:p>
        </c:txPr>
        <c:crossAx val="1620665456"/>
        <c:crosses val="autoZero"/>
        <c:auto val="1"/>
        <c:lblAlgn val="ctr"/>
        <c:lblOffset val="100"/>
        <c:noMultiLvlLbl val="0"/>
      </c:catAx>
      <c:valAx>
        <c:axId val="16206654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crossAx val="157245516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8F8F8"/>
    </a:solidFill>
    <a:ln>
      <a:noFill/>
    </a:ln>
    <a:effectLst/>
  </c:spPr>
  <c:txPr>
    <a:bodyPr/>
    <a:lstStyle/>
    <a:p>
      <a:pPr>
        <a:defRPr>
          <a:latin typeface="Microsoft YaHei" panose="020B0503020204020204" pitchFamily="34" charset="-122"/>
          <a:ea typeface="Microsoft YaHei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饱和分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原油3</c:v>
                </c:pt>
                <c:pt idx="1">
                  <c:v>原油2</c:v>
                </c:pt>
                <c:pt idx="2">
                  <c:v>原油 1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4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04-4D1B-BD3B-E0C55C10BA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芳香分</c:v>
                </c:pt>
              </c:strCache>
            </c:strRef>
          </c:tx>
          <c:spPr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原油3</c:v>
                </c:pt>
                <c:pt idx="1">
                  <c:v>原油2</c:v>
                </c:pt>
                <c:pt idx="2">
                  <c:v>原油 1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3.5</c:v>
                </c:pt>
                <c:pt idx="1">
                  <c:v>3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04-4D1B-BD3B-E0C55C10BA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胶质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原油3</c:v>
                </c:pt>
                <c:pt idx="1">
                  <c:v>原油2</c:v>
                </c:pt>
                <c:pt idx="2">
                  <c:v>原油 1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04-4D1B-BD3B-E0C55C10BA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沥青质</c:v>
                </c:pt>
              </c:strCache>
            </c:strRef>
          </c:tx>
          <c:spPr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原油3</c:v>
                </c:pt>
                <c:pt idx="1">
                  <c:v>原油2</c:v>
                </c:pt>
                <c:pt idx="2">
                  <c:v>原油 1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04-4D1B-BD3B-E0C55C10BA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4"/>
        <c:overlap val="-30"/>
        <c:axId val="1572455168"/>
        <c:axId val="1620665456"/>
      </c:barChart>
      <c:catAx>
        <c:axId val="1572455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pPr>
            <a:endParaRPr lang="zh-CN"/>
          </a:p>
        </c:txPr>
        <c:crossAx val="1620665456"/>
        <c:crosses val="autoZero"/>
        <c:auto val="1"/>
        <c:lblAlgn val="ctr"/>
        <c:lblOffset val="100"/>
        <c:noMultiLvlLbl val="0"/>
      </c:catAx>
      <c:valAx>
        <c:axId val="162066545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crossAx val="157245516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8F8F8"/>
    </a:solidFill>
    <a:ln>
      <a:noFill/>
    </a:ln>
    <a:effectLst/>
  </c:spPr>
  <c:txPr>
    <a:bodyPr/>
    <a:lstStyle/>
    <a:p>
      <a:pPr>
        <a:defRPr>
          <a:latin typeface="Microsoft YaHei" panose="020B0503020204020204" pitchFamily="34" charset="-122"/>
          <a:ea typeface="Microsoft YaHei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类型A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70-4F77-AB1E-F0DAEB32AB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类型B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70-4F77-AB1E-F0DAEB32AB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类型C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70-4F77-AB1E-F0DAEB32AB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1648240"/>
        <c:axId val="1653920192"/>
      </c:lineChart>
      <c:catAx>
        <c:axId val="16216482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时间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/h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53920192"/>
        <c:crosses val="autoZero"/>
        <c:auto val="1"/>
        <c:lblAlgn val="ctr"/>
        <c:lblOffset val="100"/>
        <c:noMultiLvlLbl val="0"/>
      </c:catAx>
      <c:valAx>
        <c:axId val="16539201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21648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8F8F8"/>
    </a:solidFill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类型A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99-46EE-934C-0540226C99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类型B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99-46EE-934C-0540226C99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类型C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99-46EE-934C-0540226C9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1648240"/>
        <c:axId val="1653920192"/>
      </c:lineChart>
      <c:catAx>
        <c:axId val="16216482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时间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/h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53920192"/>
        <c:crosses val="autoZero"/>
        <c:auto val="1"/>
        <c:lblAlgn val="ctr"/>
        <c:lblOffset val="100"/>
        <c:noMultiLvlLbl val="0"/>
      </c:catAx>
      <c:valAx>
        <c:axId val="16539201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21648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8F8F8"/>
    </a:solidFill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类型A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A4-45BF-8BE0-B9003E19BD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类型B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A4-45BF-8BE0-B9003E19BD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类型C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A4-45BF-8BE0-B9003E19B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1648240"/>
        <c:axId val="1653920192"/>
      </c:lineChart>
      <c:catAx>
        <c:axId val="16216482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时间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53920192"/>
        <c:crosses val="autoZero"/>
        <c:auto val="1"/>
        <c:lblAlgn val="ctr"/>
        <c:lblOffset val="100"/>
        <c:noMultiLvlLbl val="0"/>
      </c:catAx>
      <c:valAx>
        <c:axId val="16539201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21648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8F8F8"/>
    </a:solidFill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93-4B7B-BC2A-C8535603D062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93-4B7B-BC2A-C8535603D06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D93-4B7B-BC2A-C8535603D062}"/>
              </c:ext>
            </c:extLst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25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D93-4B7B-BC2A-C8535603D0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explosion val="6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20-4ABC-B256-12002AC44A6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20-4ABC-B256-12002AC44A6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820-4ABC-B256-12002AC44A68}"/>
              </c:ext>
            </c:extLst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25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820-4ABC-B256-12002AC44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0.64293</cdr:x>
      <cdr:y>0.054</cdr:y>
    </cdr:from>
    <cdr:to>
      <cdr:x>1</cdr:x>
      <cdr:y>0.24009</cdr:y>
    </cdr:to>
    <cdr:sp macro="" textlink="">
      <cdr:nvSpPr>
        <cdr:cNvPr id="2" name="任意形状 1">
          <a:extLst xmlns:a="http://schemas.openxmlformats.org/drawingml/2006/main">
            <a:ext uri="{FF2B5EF4-FFF2-40B4-BE49-F238E27FC236}">
              <a16:creationId xmlns:a16="http://schemas.microsoft.com/office/drawing/2014/main" id="{88671D76-0561-C243-8FDA-53F1B558F776}"/>
            </a:ext>
          </a:extLst>
        </cdr:cNvPr>
        <cdr:cNvSpPr/>
      </cdr:nvSpPr>
      <cdr:spPr>
        <a:xfrm xmlns:a="http://schemas.openxmlformats.org/drawingml/2006/main">
          <a:off x="3057599" y="177610"/>
          <a:ext cx="1549190" cy="612119"/>
        </a:xfrm>
        <a:custGeom xmlns:a="http://schemas.openxmlformats.org/drawingml/2006/main">
          <a:avLst/>
          <a:gdLst>
            <a:gd name="connsiteX0" fmla="*/ 0 w 1549190"/>
            <a:gd name="connsiteY0" fmla="*/ 612119 h 612119"/>
            <a:gd name="connsiteX1" fmla="*/ 612119 w 1549190"/>
            <a:gd name="connsiteY1" fmla="*/ 0 h 612119"/>
            <a:gd name="connsiteX2" fmla="*/ 1549190 w 1549190"/>
            <a:gd name="connsiteY2" fmla="*/ 0 h 612119"/>
            <a:gd name="connsiteX3" fmla="*/ 1549190 w 1549190"/>
            <a:gd name="connsiteY3" fmla="*/ 68013 h 612119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</a:cxnLst>
          <a:rect l="l" t="t" r="r" b="b"/>
          <a:pathLst>
            <a:path w="1549190" h="612119">
              <a:moveTo>
                <a:pt x="0" y="612119"/>
              </a:moveTo>
              <a:lnTo>
                <a:pt x="612119" y="0"/>
              </a:lnTo>
              <a:lnTo>
                <a:pt x="1549190" y="0"/>
              </a:lnTo>
              <a:lnTo>
                <a:pt x="1549190" y="68013"/>
              </a:lnTo>
            </a:path>
          </a:pathLst>
        </a:cu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zh-CN" dirty="0">
            <a:latin typeface="微软雅黑" panose="020B0503020204020204" pitchFamily="34" charset="-122"/>
            <a:ea typeface="微软雅黑" panose="020B0503020204020204" pitchFamily="34" charset="-122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0.64293</cdr:x>
      <cdr:y>0.054</cdr:y>
    </cdr:from>
    <cdr:to>
      <cdr:x>1</cdr:x>
      <cdr:y>0.24009</cdr:y>
    </cdr:to>
    <cdr:sp macro="" textlink="">
      <cdr:nvSpPr>
        <cdr:cNvPr id="2" name="任意形状 1">
          <a:extLst xmlns:a="http://schemas.openxmlformats.org/drawingml/2006/main">
            <a:ext uri="{FF2B5EF4-FFF2-40B4-BE49-F238E27FC236}">
              <a16:creationId xmlns:a16="http://schemas.microsoft.com/office/drawing/2014/main" id="{88671D76-0561-C243-8FDA-53F1B558F776}"/>
            </a:ext>
          </a:extLst>
        </cdr:cNvPr>
        <cdr:cNvSpPr/>
      </cdr:nvSpPr>
      <cdr:spPr>
        <a:xfrm xmlns:a="http://schemas.openxmlformats.org/drawingml/2006/main">
          <a:off x="3057599" y="177610"/>
          <a:ext cx="1549190" cy="612119"/>
        </a:xfrm>
        <a:custGeom xmlns:a="http://schemas.openxmlformats.org/drawingml/2006/main">
          <a:avLst/>
          <a:gdLst>
            <a:gd name="connsiteX0" fmla="*/ 0 w 1549190"/>
            <a:gd name="connsiteY0" fmla="*/ 612119 h 612119"/>
            <a:gd name="connsiteX1" fmla="*/ 612119 w 1549190"/>
            <a:gd name="connsiteY1" fmla="*/ 0 h 612119"/>
            <a:gd name="connsiteX2" fmla="*/ 1549190 w 1549190"/>
            <a:gd name="connsiteY2" fmla="*/ 0 h 612119"/>
            <a:gd name="connsiteX3" fmla="*/ 1549190 w 1549190"/>
            <a:gd name="connsiteY3" fmla="*/ 68013 h 612119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</a:cxnLst>
          <a:rect l="l" t="t" r="r" b="b"/>
          <a:pathLst>
            <a:path w="1549190" h="612119">
              <a:moveTo>
                <a:pt x="0" y="612119"/>
              </a:moveTo>
              <a:lnTo>
                <a:pt x="612119" y="0"/>
              </a:lnTo>
              <a:lnTo>
                <a:pt x="1549190" y="0"/>
              </a:lnTo>
              <a:lnTo>
                <a:pt x="1549190" y="68013"/>
              </a:lnTo>
            </a:path>
          </a:pathLst>
        </a:cu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zh-CN" dirty="0">
            <a:latin typeface="微软雅黑" panose="020B0503020204020204" pitchFamily="34" charset="-122"/>
            <a:ea typeface="微软雅黑" panose="020B0503020204020204" pitchFamily="34" charset="-122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7DDD8B-EC39-BFE1-9170-6A92EA09D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E9E5018-3C7C-9A6E-7792-6DE89EC2A8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0BC8D8-3A33-DB98-5827-D01F9C0AE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B827-5AAB-427E-962D-7CB42547BED8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8C97FE-3C16-5FBA-2D8C-513740AD2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C7E392-9826-34DE-0D1E-3E95FC7D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0B971-7B2D-4DBA-82FB-80A687B764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452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71C3E7-5F0F-28E1-31A5-06B268045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14B174-AEE9-6E28-6C3C-BD5572020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473D11-67F3-7F91-2302-0CF1C4A55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B827-5AAB-427E-962D-7CB42547BED8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8AD974-CBD4-DB3F-8BA7-49D37033B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7CE2AC-9BAA-45B5-0E97-E90F29521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0B971-7B2D-4DBA-82FB-80A687B764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4312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4A3F5C-EAE3-12DF-4361-AF17E0262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460603-FE14-99CA-1C79-12D292958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1FD0BF-BFDE-73D1-8659-ED58211B8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B827-5AAB-427E-962D-7CB42547BED8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A4E238-1520-6CD5-1E22-086A0201E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B9C1013-74E2-C198-13C8-FA9DE1BFF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0B971-7B2D-4DBA-82FB-80A687B764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4108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13020-70A5-658E-911E-0FD33A9C3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E20B2E-D80B-6CE7-213F-4E94AEF2DC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5107E17-1D56-2B5F-6548-1A30EC6B2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73B908F-EE94-3FBC-CC28-9159E9D02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B827-5AAB-427E-962D-7CB42547BED8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D4E7889-03DF-EF63-DBEF-24916289A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EE89228-3514-DE08-2295-ECF93B22C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0B971-7B2D-4DBA-82FB-80A687B764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081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B74A27-F4EC-F59A-3F8D-89F4E52E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34D5719-2973-77D0-6B7D-9CF3C992E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E9A01C1-3E19-06AC-282C-8B0A684A70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C162FC0-F47F-A7EE-A3B9-A2B1B947F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5E1CA85-C47A-359C-EB08-9E11EF3FBB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FAD5F80-510E-DF93-00C0-56B157D8A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B827-5AAB-427E-962D-7CB42547BED8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63B509F-3EB6-AAAA-7E66-DB9A92E0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E768CE0-493E-86BD-A004-2533E082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0B971-7B2D-4DBA-82FB-80A687B764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654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40EF7-D8B4-2E93-D802-93E6B56D3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CE4826F-B07E-B4DC-8430-7D54E157E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B827-5AAB-427E-962D-7CB42547BED8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B125F81-1E2A-ECD1-CAF3-E4B20F017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619858E-6CD9-05E0-6BF3-0C7CB8E46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0B971-7B2D-4DBA-82FB-80A687B764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621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A1ECAC2-54CB-09F9-193E-6CB1665C4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B827-5AAB-427E-962D-7CB42547BED8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610DA78-46F8-F6CD-A67C-6E6206F6C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D4D823-F71E-994A-5E99-3454ACB68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0B971-7B2D-4DBA-82FB-80A687B764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204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33FB5D-ACF6-08E9-F82B-413BD4939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6CDCE5-6738-EAB6-01F1-B427A7170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3D00D9D-1838-51FC-32B3-83F214612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84EC06-EE1D-80DC-DC4F-5B9B9E73F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B827-5AAB-427E-962D-7CB42547BED8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3268466-BC8A-7FD0-1E4E-6640FFCDF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16EFFEF-ED15-4309-0E71-EB3AACAF4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0B971-7B2D-4DBA-82FB-80A687B764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41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AE21F9-83E3-B9AF-1850-6A1B0475C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115801D-A0EB-DC37-1A03-F2B932BDB0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08514EA-C8D4-6FCB-02FD-70FEB42E6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853EDD-B707-5F2D-EFD2-1F34324F2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B827-5AAB-427E-962D-7CB42547BED8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C293089-8F88-1C86-9DD1-78CD102C5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56A067-7C38-2766-467C-7222E9301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0B971-7B2D-4DBA-82FB-80A687B764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536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E1379D-5D48-7C3A-29BD-AC037E51F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9492E79-188D-9131-E3AF-A00688641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790ABD-05D6-B0B2-7105-54FE0FD4B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B827-5AAB-427E-962D-7CB42547BED8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8DEC49-47D2-2521-F2AD-A20C0F24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E22B99-9A87-32C0-8EA6-46730D342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0B971-7B2D-4DBA-82FB-80A687B764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575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F69BCC8-84A0-0385-EF74-5BF45F0FCD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8EC489F-B9B7-A7B5-A896-40ADCCEDB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0AE827-511A-F90B-12DB-C33C6537A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B827-5AAB-427E-962D-7CB42547BED8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FD7693-26EE-78A1-316E-7C1F91D4D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AB61E0-C6E8-7061-ABAA-ED86DE48D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0B971-7B2D-4DBA-82FB-80A687B764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225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9426F2-0A48-4F4A-9B23-C05AE29279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C4239CE-E8D7-42E8-A48B-7856E10347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FFEE97-0DFF-4A3C-8840-B26D07056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BCC780-54CD-48DA-927D-84F433907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EB8228-1923-46B5-8F53-AFCFE1E7C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792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5698A2-520C-4363-9711-ED81292E9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99FC5A-0380-4D44-B4CF-BC8D402E1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BB47F6-1422-406A-8D4B-CCA5E21E8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8B317B-493A-408C-BBC3-30D5B4D57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8EB00E-4CD0-4D75-9A3E-03B6DCAC7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798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DCDC6F-9B45-4FA3-B5B0-2C6DAA3D2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DADC32-88BF-47AB-BA66-0B8B846A1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0D5AF2-187E-4D4D-8D78-6B9D2B6FA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8E7E22-4ED8-45F3-8F3E-F17142BA6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5AF30E-8FFA-4C77-90AC-73DFFEEEC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746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5E5AC5-743C-449D-8492-A3402C77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14AD2F-533E-4D12-AC18-C043E292C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047D909-74F1-4B78-9C55-55D7D6002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A54D87F-1719-4AEF-975F-C3C52CC38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24B9D91-1E67-48E9-A147-2C9AC6B8A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14C4E23-5084-43AB-8037-8B5EDA6F2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6982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15D22B-E9C2-4B64-AF74-F750D10B0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542606A-F81A-424B-8886-A0EE4BA3F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551F861-540E-4F90-AD21-2D9C5D480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5830F10-8B53-4C05-93D1-46A3139E5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9DFA279-47FC-4746-BFC0-601BF6DC7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A578D7C-F3A3-4328-AC64-3D2FA4A9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ED9575B-7180-4FC4-A030-F893B9638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28F0E43-5656-4039-9D65-3A0FE569E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935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CEC8A7-0CC9-45A3-B271-3D24AD4FD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84A661F-66C1-4146-9771-57E6DCD5E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B3F404-C7EC-4284-A53F-54285C340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A5B16E8-5EB1-495A-9089-212A794B5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253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27655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DFA933-D5B7-4F3D-993D-187096323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C0BB7A-528A-4B35-92BC-A882D328C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C1A1775-28CE-49F7-9809-FC6109F813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10535F8-184D-44C0-BEC0-44681BD7F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E3447C-75C0-4F99-A7F4-55F7B5CFA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C642FD6-6207-4D5C-B730-68C3A6DF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373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77976D-A99D-45A6-9AA5-F7A446558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08E4F06-BE2A-466E-97B7-5840BA4FA4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C5C9924-8458-4F96-B04C-64773193C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0725ECE-F437-4ACA-8E36-BA32F3030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9EDED52-523F-4F89-96B9-E9EDD218A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84852C5-1F45-4030-91DC-1CE180F2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191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8EC75C-C361-48E6-A55E-8FDBB94DE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435090E-F6D3-4E80-AADF-A1601B18F5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6FE55C-C243-480E-B098-7ED84FACA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F4FEC2-BE5F-4393-878E-75F268365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D21D05-77BF-4584-9E2A-1004CE193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6813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4017318-E7C0-4328-9DCA-9403F44881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CC209D4-DB92-4EBD-8663-0FD32B768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5F420B-7C25-4F1E-BFEA-C179AE71F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5F80D6-B5BF-4E6F-BCAC-5AC13C3D6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661EBE-D9B9-4610-AF54-B09B8D56D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5447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5298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8E7C45E-E76B-33D5-C8B0-CB93266E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F9043DF-0DC6-333B-2BC0-4E54DECF8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BF9EBC-A458-70D0-4501-B9C22E5A0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4B827-5AAB-427E-962D-7CB42547BED8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96F3BE-A703-EF14-7B03-853B7043A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47CF42-1E5B-1808-C53F-3A66EC5487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0B971-7B2D-4DBA-82FB-80A687B764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49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EB81FD2-55F1-4E78-99D3-990C4514F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1AEEB84-40A3-442C-9E5A-500E98D25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F51191-264A-4DB9-B0B4-3B4376DE6D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FD3BC39-7926-4614-A368-31D1FE4F145D}" type="datetimeFigureOut">
              <a:rPr lang="zh-CN" altLang="en-US" smtClean="0"/>
              <a:pPr/>
              <a:t>2022/10/7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60E55F-5267-4743-A356-55F01489F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5411C0-E966-4ECA-9201-827F30EBF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B13B15C-67A8-414C-B413-BB837E62DE3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809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1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1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1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1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18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chart" Target="../charts/char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chart" Target="../charts/char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chart" Target="../charts/char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chart" Target="../charts/char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chart" Target="../charts/char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5F7E313-1CBA-44A7-9930-CE0A0273E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80CAFD7-9822-444F-919B-76E57BB960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0" b="34927"/>
          <a:stretch/>
        </p:blipFill>
        <p:spPr>
          <a:xfrm>
            <a:off x="-2" y="0"/>
            <a:ext cx="12192002" cy="5057758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A6B922B3-9942-4DBF-8879-FB0E5FFD82F1}"/>
              </a:ext>
            </a:extLst>
          </p:cNvPr>
          <p:cNvSpPr/>
          <p:nvPr/>
        </p:nvSpPr>
        <p:spPr>
          <a:xfrm>
            <a:off x="-5500" y="-27758"/>
            <a:ext cx="12192000" cy="5013703"/>
          </a:xfrm>
          <a:prstGeom prst="rect">
            <a:avLst/>
          </a:prstGeom>
          <a:solidFill>
            <a:schemeClr val="tx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Regular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0B6D4E0F-A784-4929-BEB7-F3181BBCD6E0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642" y="-88868"/>
            <a:ext cx="3455246" cy="3455246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F5DD6008-0B14-4335-92BD-358784E0858C}"/>
              </a:ext>
            </a:extLst>
          </p:cNvPr>
          <p:cNvSpPr txBox="1"/>
          <p:nvPr/>
        </p:nvSpPr>
        <p:spPr>
          <a:xfrm>
            <a:off x="1417285" y="1999066"/>
            <a:ext cx="9417963" cy="2214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浙江工业大学学术答辩汇报</a:t>
            </a:r>
            <a:endParaRPr kumimoji="1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PPT</a:t>
            </a:r>
            <a:r>
              <a:rPr kumimoji="1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模板</a:t>
            </a:r>
            <a:endParaRPr kumimoji="1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cxnSp>
        <p:nvCxnSpPr>
          <p:cNvPr id="48" name="直线连接符 77">
            <a:extLst>
              <a:ext uri="{FF2B5EF4-FFF2-40B4-BE49-F238E27FC236}">
                <a16:creationId xmlns:a16="http://schemas.microsoft.com/office/drawing/2014/main" id="{0613D62E-545E-43D2-8C55-63BB446991EA}"/>
              </a:ext>
            </a:extLst>
          </p:cNvPr>
          <p:cNvCxnSpPr>
            <a:cxnSpLocks/>
          </p:cNvCxnSpPr>
          <p:nvPr/>
        </p:nvCxnSpPr>
        <p:spPr>
          <a:xfrm flipH="1">
            <a:off x="-1" y="5041255"/>
            <a:ext cx="12192001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圆角矩形 190">
            <a:extLst>
              <a:ext uri="{FF2B5EF4-FFF2-40B4-BE49-F238E27FC236}">
                <a16:creationId xmlns:a16="http://schemas.microsoft.com/office/drawing/2014/main" id="{0AAA0D43-5C01-44C7-AAEE-26B0B4B4F09C}"/>
              </a:ext>
            </a:extLst>
          </p:cNvPr>
          <p:cNvSpPr/>
          <p:nvPr/>
        </p:nvSpPr>
        <p:spPr>
          <a:xfrm>
            <a:off x="2217774" y="5727356"/>
            <a:ext cx="1769103" cy="4971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汇报人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/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ZJUTER</a:t>
            </a: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0" name="圆角矩形 192">
            <a:extLst>
              <a:ext uri="{FF2B5EF4-FFF2-40B4-BE49-F238E27FC236}">
                <a16:creationId xmlns:a16="http://schemas.microsoft.com/office/drawing/2014/main" id="{9F78DDC6-83E2-4E2F-AFDB-6D23F9EDDC73}"/>
              </a:ext>
            </a:extLst>
          </p:cNvPr>
          <p:cNvSpPr/>
          <p:nvPr/>
        </p:nvSpPr>
        <p:spPr>
          <a:xfrm>
            <a:off x="4922287" y="5727356"/>
            <a:ext cx="2341189" cy="4971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指导老师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/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xxx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教授</a:t>
            </a:r>
          </a:p>
        </p:txBody>
      </p:sp>
      <p:sp>
        <p:nvSpPr>
          <p:cNvPr id="51" name="圆角矩形 193">
            <a:extLst>
              <a:ext uri="{FF2B5EF4-FFF2-40B4-BE49-F238E27FC236}">
                <a16:creationId xmlns:a16="http://schemas.microsoft.com/office/drawing/2014/main" id="{57E63B9C-6B8A-48CA-8267-C7F44109CAEB}"/>
              </a:ext>
            </a:extLst>
          </p:cNvPr>
          <p:cNvSpPr/>
          <p:nvPr/>
        </p:nvSpPr>
        <p:spPr>
          <a:xfrm>
            <a:off x="7853888" y="5727356"/>
            <a:ext cx="2341189" cy="4971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单位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/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XXX</a:t>
            </a: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CA19700B-86E1-4767-B667-CC1BFBE37D46}"/>
              </a:ext>
            </a:extLst>
          </p:cNvPr>
          <p:cNvSpPr/>
          <p:nvPr/>
        </p:nvSpPr>
        <p:spPr>
          <a:xfrm>
            <a:off x="4947300" y="4710756"/>
            <a:ext cx="2297403" cy="638773"/>
          </a:xfrm>
          <a:prstGeom prst="rect">
            <a:avLst/>
          </a:prstGeom>
          <a:solidFill>
            <a:srgbClr val="F6D9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99" name="直角三角形 98">
            <a:extLst>
              <a:ext uri="{FF2B5EF4-FFF2-40B4-BE49-F238E27FC236}">
                <a16:creationId xmlns:a16="http://schemas.microsoft.com/office/drawing/2014/main" id="{FC53CDB1-88BA-4B8D-879D-8BFBAF108F28}"/>
              </a:ext>
            </a:extLst>
          </p:cNvPr>
          <p:cNvSpPr/>
          <p:nvPr/>
        </p:nvSpPr>
        <p:spPr>
          <a:xfrm>
            <a:off x="7241927" y="4700241"/>
            <a:ext cx="91883" cy="291083"/>
          </a:xfrm>
          <a:prstGeom prst="rtTriangle">
            <a:avLst/>
          </a:prstGeom>
          <a:solidFill>
            <a:srgbClr val="D6A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00" name="直角三角形 99">
            <a:extLst>
              <a:ext uri="{FF2B5EF4-FFF2-40B4-BE49-F238E27FC236}">
                <a16:creationId xmlns:a16="http://schemas.microsoft.com/office/drawing/2014/main" id="{1531D2B5-8CE6-4412-97DC-CEC28291BF21}"/>
              </a:ext>
            </a:extLst>
          </p:cNvPr>
          <p:cNvSpPr/>
          <p:nvPr/>
        </p:nvSpPr>
        <p:spPr>
          <a:xfrm flipH="1">
            <a:off x="4852688" y="4708917"/>
            <a:ext cx="91883" cy="291083"/>
          </a:xfrm>
          <a:prstGeom prst="rtTriangle">
            <a:avLst/>
          </a:prstGeom>
          <a:solidFill>
            <a:srgbClr val="D6A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1823205-D619-4B42-AB4A-980751071D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2"/>
          <a:stretch/>
        </p:blipFill>
        <p:spPr>
          <a:xfrm>
            <a:off x="5300628" y="4780745"/>
            <a:ext cx="1585242" cy="468532"/>
          </a:xfrm>
          <a:prstGeom prst="rect">
            <a:avLst/>
          </a:prstGeom>
        </p:spPr>
      </p:pic>
      <p:sp>
        <p:nvSpPr>
          <p:cNvPr id="15" name="副标题 2">
            <a:extLst>
              <a:ext uri="{FF2B5EF4-FFF2-40B4-BE49-F238E27FC236}">
                <a16:creationId xmlns:a16="http://schemas.microsoft.com/office/drawing/2014/main" id="{D4481AB7-5402-4D65-A885-E13B5DFC101A}"/>
              </a:ext>
            </a:extLst>
          </p:cNvPr>
          <p:cNvSpPr txBox="1">
            <a:spLocks/>
          </p:cNvSpPr>
          <p:nvPr/>
        </p:nvSpPr>
        <p:spPr>
          <a:xfrm>
            <a:off x="2452443" y="6400304"/>
            <a:ext cx="7287114" cy="45769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  </a:t>
            </a:r>
            <a:r>
              <a:rPr kumimoji="0" lang="zh-CN" altLang="en-US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艰苦创业  开拓创新  争创一流  </a:t>
            </a: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</a:t>
            </a:r>
            <a:endParaRPr kumimoji="0" lang="zh-CN" altLang="en-US" sz="14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527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527918A8-53EC-4DDE-B2EC-734DC7C1F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" y="1"/>
            <a:ext cx="12192000" cy="6863863"/>
          </a:xfrm>
          <a:prstGeom prst="rect">
            <a:avLst/>
          </a:prstGeom>
        </p:spPr>
      </p:pic>
      <p:pic>
        <p:nvPicPr>
          <p:cNvPr id="92" name="图片 91">
            <a:extLst>
              <a:ext uri="{FF2B5EF4-FFF2-40B4-BE49-F238E27FC236}">
                <a16:creationId xmlns:a16="http://schemas.microsoft.com/office/drawing/2014/main" id="{74B259CF-19A4-45A0-9A38-71965EB4BB22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652" y="1693894"/>
            <a:ext cx="4400844" cy="4400844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BBABE827-8432-444E-BB17-4641DF3FBCE4}"/>
              </a:ext>
            </a:extLst>
          </p:cNvPr>
          <p:cNvSpPr txBox="1"/>
          <p:nvPr/>
        </p:nvSpPr>
        <p:spPr>
          <a:xfrm>
            <a:off x="5606519" y="2063513"/>
            <a:ext cx="6340197" cy="2177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浙江工业大学学术答辩</a:t>
            </a:r>
            <a:endParaRPr kumimoji="1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PPT</a:t>
            </a:r>
            <a:r>
              <a:rPr kumimoji="1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模板</a:t>
            </a:r>
          </a:p>
        </p:txBody>
      </p:sp>
      <p:sp>
        <p:nvSpPr>
          <p:cNvPr id="88" name="圆角矩形 78">
            <a:extLst>
              <a:ext uri="{FF2B5EF4-FFF2-40B4-BE49-F238E27FC236}">
                <a16:creationId xmlns:a16="http://schemas.microsoft.com/office/drawing/2014/main" id="{CE662C75-9FD2-4763-AE38-3B717BF4D933}"/>
              </a:ext>
            </a:extLst>
          </p:cNvPr>
          <p:cNvSpPr/>
          <p:nvPr/>
        </p:nvSpPr>
        <p:spPr>
          <a:xfrm>
            <a:off x="5676710" y="4252910"/>
            <a:ext cx="1769103" cy="49714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汇报人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/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ZJUTER</a:t>
            </a: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srgbClr val="09234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89" name="图片 88">
            <a:extLst>
              <a:ext uri="{FF2B5EF4-FFF2-40B4-BE49-F238E27FC236}">
                <a16:creationId xmlns:a16="http://schemas.microsoft.com/office/drawing/2014/main" id="{F066A23A-EF6C-47BF-946D-938848DB59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49521">
            <a:off x="-1701897" y="-1351348"/>
            <a:ext cx="7162800" cy="10247578"/>
          </a:xfrm>
          <a:custGeom>
            <a:avLst/>
            <a:gdLst>
              <a:gd name="connsiteX0" fmla="*/ 1623808 w 7160331"/>
              <a:gd name="connsiteY0" fmla="*/ 0 h 6858000"/>
              <a:gd name="connsiteX1" fmla="*/ 7160331 w 7160331"/>
              <a:gd name="connsiteY1" fmla="*/ 0 h 6858000"/>
              <a:gd name="connsiteX2" fmla="*/ 5445831 w 7160331"/>
              <a:gd name="connsiteY2" fmla="*/ 6858000 h 6858000"/>
              <a:gd name="connsiteX3" fmla="*/ 0 w 7160331"/>
              <a:gd name="connsiteY3" fmla="*/ 6858000 h 6858000"/>
              <a:gd name="connsiteX4" fmla="*/ 0 w 7160331"/>
              <a:gd name="connsiteY4" fmla="*/ 64952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60331" h="6858000">
                <a:moveTo>
                  <a:pt x="1623808" y="0"/>
                </a:moveTo>
                <a:lnTo>
                  <a:pt x="7160331" y="0"/>
                </a:lnTo>
                <a:lnTo>
                  <a:pt x="5445831" y="6858000"/>
                </a:lnTo>
                <a:lnTo>
                  <a:pt x="0" y="6858000"/>
                </a:lnTo>
                <a:lnTo>
                  <a:pt x="0" y="6495232"/>
                </a:lnTo>
                <a:close/>
              </a:path>
            </a:pathLst>
          </a:custGeom>
        </p:spPr>
      </p:pic>
      <p:sp>
        <p:nvSpPr>
          <p:cNvPr id="90" name="文本框 89">
            <a:extLst>
              <a:ext uri="{FF2B5EF4-FFF2-40B4-BE49-F238E27FC236}">
                <a16:creationId xmlns:a16="http://schemas.microsoft.com/office/drawing/2014/main" id="{98FA8ABF-E8D5-4F96-B1C6-54759A643CC7}"/>
              </a:ext>
            </a:extLst>
          </p:cNvPr>
          <p:cNvSpPr txBox="1"/>
          <p:nvPr/>
        </p:nvSpPr>
        <p:spPr>
          <a:xfrm>
            <a:off x="5626562" y="4809458"/>
            <a:ext cx="1636987" cy="679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指导老师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|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xxx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教授</a:t>
            </a:r>
            <a:endParaRPr kumimoji="1" lang="en-US" altLang="zh-CN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学院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|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XXX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学院</a:t>
            </a:r>
          </a:p>
        </p:txBody>
      </p:sp>
      <p:cxnSp>
        <p:nvCxnSpPr>
          <p:cNvPr id="40" name="直线连接符 22">
            <a:extLst>
              <a:ext uri="{FF2B5EF4-FFF2-40B4-BE49-F238E27FC236}">
                <a16:creationId xmlns:a16="http://schemas.microsoft.com/office/drawing/2014/main" id="{BE617183-5893-422F-9010-913BA91BE819}"/>
              </a:ext>
            </a:extLst>
          </p:cNvPr>
          <p:cNvCxnSpPr>
            <a:cxnSpLocks/>
          </p:cNvCxnSpPr>
          <p:nvPr/>
        </p:nvCxnSpPr>
        <p:spPr>
          <a:xfrm flipH="1">
            <a:off x="3832003" y="-71021"/>
            <a:ext cx="1759349" cy="7022237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B43D3BC8-0666-4026-9734-12A8FB8FBE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2"/>
          <a:stretch/>
        </p:blipFill>
        <p:spPr>
          <a:xfrm>
            <a:off x="5764644" y="1693894"/>
            <a:ext cx="1585242" cy="468532"/>
          </a:xfrm>
          <a:prstGeom prst="rect">
            <a:avLst/>
          </a:prstGeom>
        </p:spPr>
      </p:pic>
      <p:sp>
        <p:nvSpPr>
          <p:cNvPr id="11" name="副标题 2">
            <a:extLst>
              <a:ext uri="{FF2B5EF4-FFF2-40B4-BE49-F238E27FC236}">
                <a16:creationId xmlns:a16="http://schemas.microsoft.com/office/drawing/2014/main" id="{D4481AB7-5402-4D65-A885-E13B5DFC101A}"/>
              </a:ext>
            </a:extLst>
          </p:cNvPr>
          <p:cNvSpPr txBox="1">
            <a:spLocks/>
          </p:cNvSpPr>
          <p:nvPr/>
        </p:nvSpPr>
        <p:spPr>
          <a:xfrm>
            <a:off x="5676710" y="6309381"/>
            <a:ext cx="5492872" cy="45769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  </a:t>
            </a:r>
            <a:r>
              <a:rPr kumimoji="0" lang="zh-CN" altLang="en-US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艰苦创业  开拓创新  争创一流  </a:t>
            </a: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</a:t>
            </a:r>
            <a:endParaRPr kumimoji="0" lang="zh-CN" altLang="en-US" sz="14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282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37C0F5F-B883-47F6-B8F1-BDB67EB0C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FA655A6-6DD7-45DE-8E24-A8A4F1155D17}"/>
              </a:ext>
            </a:extLst>
          </p:cNvPr>
          <p:cNvSpPr/>
          <p:nvPr/>
        </p:nvSpPr>
        <p:spPr>
          <a:xfrm>
            <a:off x="519545" y="581892"/>
            <a:ext cx="11170227" cy="5777345"/>
          </a:xfrm>
          <a:prstGeom prst="rect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Regular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2E9FCEF-CE3F-4883-BA81-3F640F029B5D}"/>
              </a:ext>
            </a:extLst>
          </p:cNvPr>
          <p:cNvSpPr txBox="1"/>
          <p:nvPr/>
        </p:nvSpPr>
        <p:spPr>
          <a:xfrm>
            <a:off x="4477685" y="2244997"/>
            <a:ext cx="6340197" cy="1790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浙江工业大学学术答辩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PPT</a:t>
            </a:r>
            <a:r>
              <a:rPr kumimoji="1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模板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8FDF30A8-12DD-41A9-8F9C-3600089EEB4D}"/>
              </a:ext>
            </a:extLst>
          </p:cNvPr>
          <p:cNvSpPr txBox="1"/>
          <p:nvPr/>
        </p:nvSpPr>
        <p:spPr>
          <a:xfrm>
            <a:off x="6542749" y="4196761"/>
            <a:ext cx="1965603" cy="418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指导老师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| xx 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教授</a:t>
            </a:r>
            <a:endParaRPr kumimoji="1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F395A218-3848-412F-BDF3-0A8623A1178B}"/>
              </a:ext>
            </a:extLst>
          </p:cNvPr>
          <p:cNvSpPr txBox="1"/>
          <p:nvPr/>
        </p:nvSpPr>
        <p:spPr>
          <a:xfrm>
            <a:off x="8766516" y="4196761"/>
            <a:ext cx="1713931" cy="418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学院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| XXXX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学院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0BEFB7C6-853A-4F17-A4D3-6E41128D9FC9}"/>
              </a:ext>
            </a:extLst>
          </p:cNvPr>
          <p:cNvSpPr txBox="1"/>
          <p:nvPr/>
        </p:nvSpPr>
        <p:spPr>
          <a:xfrm>
            <a:off x="4571160" y="4196761"/>
            <a:ext cx="1711622" cy="418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汇报人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| ZJUTER</a:t>
            </a:r>
          </a:p>
        </p:txBody>
      </p:sp>
      <p:cxnSp>
        <p:nvCxnSpPr>
          <p:cNvPr id="75" name="直线连接符 4">
            <a:extLst>
              <a:ext uri="{FF2B5EF4-FFF2-40B4-BE49-F238E27FC236}">
                <a16:creationId xmlns:a16="http://schemas.microsoft.com/office/drawing/2014/main" id="{9A9AA80F-DA3B-4388-AD6E-8D1BF547BB13}"/>
              </a:ext>
            </a:extLst>
          </p:cNvPr>
          <p:cNvCxnSpPr>
            <a:cxnSpLocks/>
          </p:cNvCxnSpPr>
          <p:nvPr/>
        </p:nvCxnSpPr>
        <p:spPr>
          <a:xfrm>
            <a:off x="4571160" y="4189051"/>
            <a:ext cx="5734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线连接符 207">
            <a:extLst>
              <a:ext uri="{FF2B5EF4-FFF2-40B4-BE49-F238E27FC236}">
                <a16:creationId xmlns:a16="http://schemas.microsoft.com/office/drawing/2014/main" id="{106A89EB-62FB-4BBB-99AD-E80E36D75458}"/>
              </a:ext>
            </a:extLst>
          </p:cNvPr>
          <p:cNvCxnSpPr>
            <a:cxnSpLocks/>
          </p:cNvCxnSpPr>
          <p:nvPr/>
        </p:nvCxnSpPr>
        <p:spPr>
          <a:xfrm>
            <a:off x="4571160" y="4664180"/>
            <a:ext cx="5734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12">
            <a:extLst>
              <a:ext uri="{FF2B5EF4-FFF2-40B4-BE49-F238E27FC236}">
                <a16:creationId xmlns:a16="http://schemas.microsoft.com/office/drawing/2014/main" id="{EEFD349D-DB5E-4592-B56C-CBF17D12AB01}"/>
              </a:ext>
            </a:extLst>
          </p:cNvPr>
          <p:cNvCxnSpPr>
            <a:cxnSpLocks/>
          </p:cNvCxnSpPr>
          <p:nvPr/>
        </p:nvCxnSpPr>
        <p:spPr>
          <a:xfrm>
            <a:off x="3985111" y="2420939"/>
            <a:ext cx="0" cy="227014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图片 80">
            <a:extLst>
              <a:ext uri="{FF2B5EF4-FFF2-40B4-BE49-F238E27FC236}">
                <a16:creationId xmlns:a16="http://schemas.microsoft.com/office/drawing/2014/main" id="{85B6EA84-3AA9-4235-80F6-F33D7D7C75B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89" y="2059601"/>
            <a:ext cx="2857500" cy="28575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A6C8877-F4DE-46C9-BB6E-206B7C92DD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2"/>
          <a:stretch/>
        </p:blipFill>
        <p:spPr>
          <a:xfrm>
            <a:off x="930715" y="928962"/>
            <a:ext cx="1884354" cy="556937"/>
          </a:xfrm>
          <a:prstGeom prst="rect">
            <a:avLst/>
          </a:prstGeom>
        </p:spPr>
      </p:pic>
      <p:sp>
        <p:nvSpPr>
          <p:cNvPr id="14" name="副标题 2">
            <a:extLst>
              <a:ext uri="{FF2B5EF4-FFF2-40B4-BE49-F238E27FC236}">
                <a16:creationId xmlns:a16="http://schemas.microsoft.com/office/drawing/2014/main" id="{D4481AB7-5402-4D65-A885-E13B5DFC101A}"/>
              </a:ext>
            </a:extLst>
          </p:cNvPr>
          <p:cNvSpPr txBox="1">
            <a:spLocks/>
          </p:cNvSpPr>
          <p:nvPr/>
        </p:nvSpPr>
        <p:spPr>
          <a:xfrm>
            <a:off x="2452443" y="5901541"/>
            <a:ext cx="7287114" cy="45769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  </a:t>
            </a:r>
            <a:r>
              <a:rPr kumimoji="0" lang="zh-CN" altLang="en-US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艰苦创业  开拓创新  争创一流  </a:t>
            </a: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</a:t>
            </a:r>
            <a:endParaRPr kumimoji="0" lang="zh-CN" altLang="en-US" sz="14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7047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>
            <a:extLst>
              <a:ext uri="{FF2B5EF4-FFF2-40B4-BE49-F238E27FC236}">
                <a16:creationId xmlns:a16="http://schemas.microsoft.com/office/drawing/2014/main" id="{47003367-AE7D-48D1-826C-2CC34D54C7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8897"/>
          <a:stretch/>
        </p:blipFill>
        <p:spPr>
          <a:xfrm>
            <a:off x="-12363" y="0"/>
            <a:ext cx="3792071" cy="6858000"/>
          </a:xfrm>
          <a:prstGeom prst="rect">
            <a:avLst/>
          </a:prstGeom>
        </p:spPr>
      </p:pic>
      <p:sp>
        <p:nvSpPr>
          <p:cNvPr id="122" name="文本框 121">
            <a:extLst>
              <a:ext uri="{FF2B5EF4-FFF2-40B4-BE49-F238E27FC236}">
                <a16:creationId xmlns:a16="http://schemas.microsoft.com/office/drawing/2014/main" id="{13F9F1AD-4FD8-4419-A820-6F63F66AA08F}"/>
              </a:ext>
            </a:extLst>
          </p:cNvPr>
          <p:cNvSpPr txBox="1"/>
          <p:nvPr/>
        </p:nvSpPr>
        <p:spPr>
          <a:xfrm>
            <a:off x="917419" y="2611380"/>
            <a:ext cx="1538883" cy="26827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目</a:t>
            </a:r>
            <a:r>
              <a:rPr kumimoji="1" lang="en-US" altLang="zh-CN" sz="8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1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录</a:t>
            </a:r>
          </a:p>
        </p:txBody>
      </p:sp>
      <p:cxnSp>
        <p:nvCxnSpPr>
          <p:cNvPr id="123" name="直线连接符 5">
            <a:extLst>
              <a:ext uri="{FF2B5EF4-FFF2-40B4-BE49-F238E27FC236}">
                <a16:creationId xmlns:a16="http://schemas.microsoft.com/office/drawing/2014/main" id="{FAD5862C-F209-4567-8762-9B7AF269DDCA}"/>
              </a:ext>
            </a:extLst>
          </p:cNvPr>
          <p:cNvCxnSpPr>
            <a:cxnSpLocks/>
          </p:cNvCxnSpPr>
          <p:nvPr/>
        </p:nvCxnSpPr>
        <p:spPr>
          <a:xfrm>
            <a:off x="1197782" y="5368643"/>
            <a:ext cx="1016437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24" name="直线连接符 103">
            <a:extLst>
              <a:ext uri="{FF2B5EF4-FFF2-40B4-BE49-F238E27FC236}">
                <a16:creationId xmlns:a16="http://schemas.microsoft.com/office/drawing/2014/main" id="{D320D91A-5789-4DE7-BFC4-9A876DC01B57}"/>
              </a:ext>
            </a:extLst>
          </p:cNvPr>
          <p:cNvCxnSpPr>
            <a:cxnSpLocks/>
          </p:cNvCxnSpPr>
          <p:nvPr/>
        </p:nvCxnSpPr>
        <p:spPr>
          <a:xfrm>
            <a:off x="1197782" y="5682408"/>
            <a:ext cx="1016437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25" name="文本框 124">
            <a:extLst>
              <a:ext uri="{FF2B5EF4-FFF2-40B4-BE49-F238E27FC236}">
                <a16:creationId xmlns:a16="http://schemas.microsoft.com/office/drawing/2014/main" id="{847CB585-6D71-41AD-9678-E977D56B4E63}"/>
              </a:ext>
            </a:extLst>
          </p:cNvPr>
          <p:cNvSpPr txBox="1"/>
          <p:nvPr/>
        </p:nvSpPr>
        <p:spPr>
          <a:xfrm>
            <a:off x="1112109" y="5368643"/>
            <a:ext cx="1196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CONTENTS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E786207A-D4E2-42F1-A2D0-42B28A9D5212}"/>
              </a:ext>
            </a:extLst>
          </p:cNvPr>
          <p:cNvSpPr/>
          <p:nvPr/>
        </p:nvSpPr>
        <p:spPr>
          <a:xfrm>
            <a:off x="794134" y="776484"/>
            <a:ext cx="1782815" cy="5305032"/>
          </a:xfrm>
          <a:prstGeom prst="rect">
            <a:avLst/>
          </a:prstGeom>
          <a:noFill/>
          <a:ln w="1016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cxnSp>
        <p:nvCxnSpPr>
          <p:cNvPr id="127" name="直线连接符 13">
            <a:extLst>
              <a:ext uri="{FF2B5EF4-FFF2-40B4-BE49-F238E27FC236}">
                <a16:creationId xmlns:a16="http://schemas.microsoft.com/office/drawing/2014/main" id="{3B85FBC7-E7A4-47BE-8913-DCB92D2EB482}"/>
              </a:ext>
            </a:extLst>
          </p:cNvPr>
          <p:cNvCxnSpPr>
            <a:cxnSpLocks/>
          </p:cNvCxnSpPr>
          <p:nvPr/>
        </p:nvCxnSpPr>
        <p:spPr>
          <a:xfrm>
            <a:off x="1285636" y="2437285"/>
            <a:ext cx="813313" cy="0"/>
          </a:xfrm>
          <a:prstGeom prst="lin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28" name="直线连接符 16">
            <a:extLst>
              <a:ext uri="{FF2B5EF4-FFF2-40B4-BE49-F238E27FC236}">
                <a16:creationId xmlns:a16="http://schemas.microsoft.com/office/drawing/2014/main" id="{1EA8E857-4841-47CD-9A07-B7BF54EBD6D8}"/>
              </a:ext>
            </a:extLst>
          </p:cNvPr>
          <p:cNvCxnSpPr/>
          <p:nvPr/>
        </p:nvCxnSpPr>
        <p:spPr>
          <a:xfrm>
            <a:off x="3869198" y="6468813"/>
            <a:ext cx="8070903" cy="0"/>
          </a:xfrm>
          <a:prstGeom prst="line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cxnSp>
        <p:nvCxnSpPr>
          <p:cNvPr id="129" name="直线连接符 118">
            <a:extLst>
              <a:ext uri="{FF2B5EF4-FFF2-40B4-BE49-F238E27FC236}">
                <a16:creationId xmlns:a16="http://schemas.microsoft.com/office/drawing/2014/main" id="{6C3694D3-901C-4A62-A373-8DC5C0F187F6}"/>
              </a:ext>
            </a:extLst>
          </p:cNvPr>
          <p:cNvCxnSpPr>
            <a:cxnSpLocks/>
          </p:cNvCxnSpPr>
          <p:nvPr/>
        </p:nvCxnSpPr>
        <p:spPr>
          <a:xfrm>
            <a:off x="11524463" y="385408"/>
            <a:ext cx="415636" cy="0"/>
          </a:xfrm>
          <a:prstGeom prst="line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cxnSp>
        <p:nvCxnSpPr>
          <p:cNvPr id="130" name="直线连接符 119">
            <a:extLst>
              <a:ext uri="{FF2B5EF4-FFF2-40B4-BE49-F238E27FC236}">
                <a16:creationId xmlns:a16="http://schemas.microsoft.com/office/drawing/2014/main" id="{E4E540F0-61B3-4CB0-A8D6-0210F9B5D15E}"/>
              </a:ext>
            </a:extLst>
          </p:cNvPr>
          <p:cNvCxnSpPr>
            <a:cxnSpLocks/>
          </p:cNvCxnSpPr>
          <p:nvPr/>
        </p:nvCxnSpPr>
        <p:spPr>
          <a:xfrm>
            <a:off x="11856972" y="287169"/>
            <a:ext cx="0" cy="433905"/>
          </a:xfrm>
          <a:prstGeom prst="line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sp>
        <p:nvSpPr>
          <p:cNvPr id="131" name="文本框 130">
            <a:extLst>
              <a:ext uri="{FF2B5EF4-FFF2-40B4-BE49-F238E27FC236}">
                <a16:creationId xmlns:a16="http://schemas.microsoft.com/office/drawing/2014/main" id="{A72A4130-DF68-4475-AA30-DE8876AF1A21}"/>
              </a:ext>
            </a:extLst>
          </p:cNvPr>
          <p:cNvSpPr txBox="1"/>
          <p:nvPr/>
        </p:nvSpPr>
        <p:spPr>
          <a:xfrm rot="5400000">
            <a:off x="10290010" y="4785385"/>
            <a:ext cx="272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CONTENTS</a:t>
            </a:r>
            <a:endParaRPr kumimoji="1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1188478D-4B3C-4D51-8C4D-AF22112CA5A7}"/>
              </a:ext>
            </a:extLst>
          </p:cNvPr>
          <p:cNvSpPr txBox="1"/>
          <p:nvPr/>
        </p:nvSpPr>
        <p:spPr>
          <a:xfrm>
            <a:off x="5123175" y="140767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课题背景</a:t>
            </a: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12EBA9BB-5CF8-4A29-9503-CBE1143B1EFF}"/>
              </a:ext>
            </a:extLst>
          </p:cNvPr>
          <p:cNvSpPr txBox="1"/>
          <p:nvPr/>
        </p:nvSpPr>
        <p:spPr>
          <a:xfrm>
            <a:off x="8791245" y="140767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研究内容</a:t>
            </a: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CC1DE854-EE1F-4090-B584-BE60E35DE123}"/>
              </a:ext>
            </a:extLst>
          </p:cNvPr>
          <p:cNvSpPr txBox="1"/>
          <p:nvPr/>
        </p:nvSpPr>
        <p:spPr>
          <a:xfrm>
            <a:off x="5138218" y="305511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实验方案</a:t>
            </a: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6A4B68DF-ABB5-41B3-B2B9-1854F2CBA089}"/>
              </a:ext>
            </a:extLst>
          </p:cNvPr>
          <p:cNvSpPr txBox="1"/>
          <p:nvPr/>
        </p:nvSpPr>
        <p:spPr>
          <a:xfrm>
            <a:off x="8791245" y="3055111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结果与讨论</a:t>
            </a:r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86F2EE9F-2217-4708-A67D-37FA48652B16}"/>
              </a:ext>
            </a:extLst>
          </p:cNvPr>
          <p:cNvSpPr txBox="1"/>
          <p:nvPr/>
        </p:nvSpPr>
        <p:spPr>
          <a:xfrm>
            <a:off x="5138218" y="459674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总结</a:t>
            </a:r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30345788-5DFB-40E6-ACE1-9A2CF8CEA25F}"/>
              </a:ext>
            </a:extLst>
          </p:cNvPr>
          <p:cNvSpPr txBox="1"/>
          <p:nvPr/>
        </p:nvSpPr>
        <p:spPr>
          <a:xfrm>
            <a:off x="8791246" y="459674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致谢</a:t>
            </a:r>
          </a:p>
        </p:txBody>
      </p:sp>
      <p:cxnSp>
        <p:nvCxnSpPr>
          <p:cNvPr id="138" name="直线连接符 127">
            <a:extLst>
              <a:ext uri="{FF2B5EF4-FFF2-40B4-BE49-F238E27FC236}">
                <a16:creationId xmlns:a16="http://schemas.microsoft.com/office/drawing/2014/main" id="{BB6FB40A-5034-4D59-9086-FBDD1F6DC5D6}"/>
              </a:ext>
            </a:extLst>
          </p:cNvPr>
          <p:cNvCxnSpPr>
            <a:cxnSpLocks/>
          </p:cNvCxnSpPr>
          <p:nvPr/>
        </p:nvCxnSpPr>
        <p:spPr>
          <a:xfrm>
            <a:off x="3757037" y="0"/>
            <a:ext cx="0" cy="6858000"/>
          </a:xfrm>
          <a:prstGeom prst="line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5400000" scaled="0"/>
            </a:gradFill>
            <a:prstDash val="solid"/>
            <a:miter lim="800000"/>
          </a:ln>
          <a:effectLst/>
        </p:spPr>
      </p:cxnSp>
      <p:sp>
        <p:nvSpPr>
          <p:cNvPr id="139" name="文本框 138">
            <a:extLst>
              <a:ext uri="{FF2B5EF4-FFF2-40B4-BE49-F238E27FC236}">
                <a16:creationId xmlns:a16="http://schemas.microsoft.com/office/drawing/2014/main" id="{46719E00-3B75-4195-9950-3C213A93105F}"/>
              </a:ext>
            </a:extLst>
          </p:cNvPr>
          <p:cNvSpPr txBox="1"/>
          <p:nvPr/>
        </p:nvSpPr>
        <p:spPr>
          <a:xfrm>
            <a:off x="4197064" y="1282916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kumimoji="1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D7E853DF-2D39-4EE5-9742-B21DA2642CFC}"/>
              </a:ext>
            </a:extLst>
          </p:cNvPr>
          <p:cNvSpPr txBox="1"/>
          <p:nvPr/>
        </p:nvSpPr>
        <p:spPr>
          <a:xfrm>
            <a:off x="5138218" y="1818320"/>
            <a:ext cx="1846980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Subject Background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D43AAF20-2F1F-4865-9386-ADC712C9E4A3}"/>
              </a:ext>
            </a:extLst>
          </p:cNvPr>
          <p:cNvSpPr txBox="1"/>
          <p:nvPr/>
        </p:nvSpPr>
        <p:spPr>
          <a:xfrm>
            <a:off x="7823047" y="1282916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kumimoji="1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F4280D90-A920-42CE-A138-ECA22C8C19D9}"/>
              </a:ext>
            </a:extLst>
          </p:cNvPr>
          <p:cNvSpPr txBox="1"/>
          <p:nvPr/>
        </p:nvSpPr>
        <p:spPr>
          <a:xfrm>
            <a:off x="8791244" y="1818320"/>
            <a:ext cx="1648208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Research Content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90FB8BEE-AB08-4FE2-BB13-339557E6E937}"/>
              </a:ext>
            </a:extLst>
          </p:cNvPr>
          <p:cNvSpPr txBox="1"/>
          <p:nvPr/>
        </p:nvSpPr>
        <p:spPr>
          <a:xfrm>
            <a:off x="4197064" y="2907785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kumimoji="1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8F51B181-5DAD-4DB0-9313-152C340A77CB}"/>
              </a:ext>
            </a:extLst>
          </p:cNvPr>
          <p:cNvSpPr txBox="1"/>
          <p:nvPr/>
        </p:nvSpPr>
        <p:spPr>
          <a:xfrm>
            <a:off x="5138218" y="3443189"/>
            <a:ext cx="2029723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Experimental Program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AC681E04-09B4-41D6-8B6C-18EA124CC1AC}"/>
              </a:ext>
            </a:extLst>
          </p:cNvPr>
          <p:cNvSpPr txBox="1"/>
          <p:nvPr/>
        </p:nvSpPr>
        <p:spPr>
          <a:xfrm>
            <a:off x="7823047" y="2907785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kumimoji="1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91475A37-AF5B-4D45-815D-C6E8D13F5BB3}"/>
              </a:ext>
            </a:extLst>
          </p:cNvPr>
          <p:cNvSpPr txBox="1"/>
          <p:nvPr/>
        </p:nvSpPr>
        <p:spPr>
          <a:xfrm>
            <a:off x="8791245" y="3443189"/>
            <a:ext cx="1803699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Results</a:t>
            </a:r>
            <a:r>
              <a:rPr kumimoji="0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and</a:t>
            </a:r>
            <a:r>
              <a:rPr kumimoji="0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Discuss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F1AAD23E-611A-4F0C-A0D1-C91836E10C84}"/>
              </a:ext>
            </a:extLst>
          </p:cNvPr>
          <p:cNvSpPr txBox="1"/>
          <p:nvPr/>
        </p:nvSpPr>
        <p:spPr>
          <a:xfrm>
            <a:off x="4197064" y="4453713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05</a:t>
            </a:r>
            <a:endParaRPr kumimoji="1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9AD4BAF6-DCFC-4E96-8F82-FE32A50AAFED}"/>
              </a:ext>
            </a:extLst>
          </p:cNvPr>
          <p:cNvSpPr txBox="1"/>
          <p:nvPr/>
        </p:nvSpPr>
        <p:spPr>
          <a:xfrm>
            <a:off x="5138218" y="4999312"/>
            <a:ext cx="1103187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Conclusion</a:t>
            </a:r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B85C3095-B90C-4C05-8236-BCA1C3448635}"/>
              </a:ext>
            </a:extLst>
          </p:cNvPr>
          <p:cNvSpPr txBox="1"/>
          <p:nvPr/>
        </p:nvSpPr>
        <p:spPr>
          <a:xfrm>
            <a:off x="7823047" y="4453713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06</a:t>
            </a:r>
            <a:endParaRPr kumimoji="1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10DE8C0F-0319-480A-B91A-1C5B62389B31}"/>
              </a:ext>
            </a:extLst>
          </p:cNvPr>
          <p:cNvSpPr txBox="1"/>
          <p:nvPr/>
        </p:nvSpPr>
        <p:spPr>
          <a:xfrm>
            <a:off x="8791246" y="4989117"/>
            <a:ext cx="769763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7" name="矩形 196">
            <a:extLst>
              <a:ext uri="{FF2B5EF4-FFF2-40B4-BE49-F238E27FC236}">
                <a16:creationId xmlns:a16="http://schemas.microsoft.com/office/drawing/2014/main" id="{54A1880E-04DF-44AC-B96D-7A2124008532}"/>
              </a:ext>
            </a:extLst>
          </p:cNvPr>
          <p:cNvSpPr/>
          <p:nvPr/>
        </p:nvSpPr>
        <p:spPr>
          <a:xfrm>
            <a:off x="4197064" y="177800"/>
            <a:ext cx="3792071" cy="765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99" name="图片 198">
            <a:extLst>
              <a:ext uri="{FF2B5EF4-FFF2-40B4-BE49-F238E27FC236}">
                <a16:creationId xmlns:a16="http://schemas.microsoft.com/office/drawing/2014/main" id="{3E41774F-6817-48C7-B4A5-E2C3AA9D248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50" y="1170480"/>
            <a:ext cx="1128099" cy="11280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DE6B269-0534-4B0F-B2FB-7201090E571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937" y="525668"/>
            <a:ext cx="1961344" cy="431279"/>
          </a:xfrm>
          <a:prstGeom prst="rect">
            <a:avLst/>
          </a:prstGeom>
        </p:spPr>
      </p:pic>
      <p:sp>
        <p:nvSpPr>
          <p:cNvPr id="35" name="副标题 2">
            <a:extLst>
              <a:ext uri="{FF2B5EF4-FFF2-40B4-BE49-F238E27FC236}">
                <a16:creationId xmlns:a16="http://schemas.microsoft.com/office/drawing/2014/main" id="{D4481AB7-5402-4D65-A885-E13B5DFC101A}"/>
              </a:ext>
            </a:extLst>
          </p:cNvPr>
          <p:cNvSpPr txBox="1">
            <a:spLocks/>
          </p:cNvSpPr>
          <p:nvPr/>
        </p:nvSpPr>
        <p:spPr>
          <a:xfrm>
            <a:off x="4511872" y="6021612"/>
            <a:ext cx="7287114" cy="45769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  </a:t>
            </a:r>
            <a:r>
              <a:rPr kumimoji="0" lang="zh-CN" altLang="en-US" sz="1400" b="0" i="0" u="none" strike="noStrike" kern="1200" cap="none" spc="6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艰苦创业  开拓创新  争创一流  </a:t>
            </a: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</a:t>
            </a:r>
            <a:endParaRPr kumimoji="0" lang="zh-CN" altLang="en-US" sz="1400" b="0" i="0" u="none" strike="noStrike" kern="1200" cap="none" spc="60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189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03566D9-8975-4E84-A7A4-3A1BD31EF0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456"/>
          <a:stretch/>
        </p:blipFill>
        <p:spPr>
          <a:xfrm>
            <a:off x="-525" y="6290539"/>
            <a:ext cx="12192000" cy="58591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03C62A9-A602-4C92-9157-20C6B72F3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68137"/>
          <a:stretch/>
        </p:blipFill>
        <p:spPr>
          <a:xfrm>
            <a:off x="1" y="-1"/>
            <a:ext cx="12191999" cy="2185066"/>
          </a:xfrm>
          <a:custGeom>
            <a:avLst/>
            <a:gdLst>
              <a:gd name="connsiteX0" fmla="*/ 0 w 12191999"/>
              <a:gd name="connsiteY0" fmla="*/ 0 h 2185066"/>
              <a:gd name="connsiteX1" fmla="*/ 12191999 w 12191999"/>
              <a:gd name="connsiteY1" fmla="*/ 0 h 2185066"/>
              <a:gd name="connsiteX2" fmla="*/ 12191999 w 12191999"/>
              <a:gd name="connsiteY2" fmla="*/ 1671146 h 2185066"/>
              <a:gd name="connsiteX3" fmla="*/ 7885128 w 12191999"/>
              <a:gd name="connsiteY3" fmla="*/ 1671146 h 2185066"/>
              <a:gd name="connsiteX4" fmla="*/ 7756648 w 12191999"/>
              <a:gd name="connsiteY4" fmla="*/ 2185066 h 2185066"/>
              <a:gd name="connsiteX5" fmla="*/ 4435352 w 12191999"/>
              <a:gd name="connsiteY5" fmla="*/ 2185066 h 2185066"/>
              <a:gd name="connsiteX6" fmla="*/ 4306872 w 12191999"/>
              <a:gd name="connsiteY6" fmla="*/ 1671146 h 2185066"/>
              <a:gd name="connsiteX7" fmla="*/ 0 w 12191999"/>
              <a:gd name="connsiteY7" fmla="*/ 1671146 h 218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2185066">
                <a:moveTo>
                  <a:pt x="0" y="0"/>
                </a:moveTo>
                <a:lnTo>
                  <a:pt x="12191999" y="0"/>
                </a:lnTo>
                <a:lnTo>
                  <a:pt x="12191999" y="1671146"/>
                </a:lnTo>
                <a:lnTo>
                  <a:pt x="7885128" y="1671146"/>
                </a:lnTo>
                <a:lnTo>
                  <a:pt x="7756648" y="2185066"/>
                </a:lnTo>
                <a:lnTo>
                  <a:pt x="4435352" y="2185066"/>
                </a:lnTo>
                <a:lnTo>
                  <a:pt x="4306872" y="1671146"/>
                </a:lnTo>
                <a:lnTo>
                  <a:pt x="0" y="1671146"/>
                </a:lnTo>
                <a:close/>
              </a:path>
            </a:pathLst>
          </a:cu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5D63143-C8BF-4AC0-BA7E-37C8BDCDE2AA}"/>
              </a:ext>
            </a:extLst>
          </p:cNvPr>
          <p:cNvSpPr txBox="1"/>
          <p:nvPr/>
        </p:nvSpPr>
        <p:spPr>
          <a:xfrm>
            <a:off x="4132875" y="220764"/>
            <a:ext cx="38739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目</a:t>
            </a:r>
            <a:r>
              <a:rPr kumimoji="1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1" lang="zh-CN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31D630-12C4-4F22-864A-EA0531C33994}"/>
              </a:ext>
            </a:extLst>
          </p:cNvPr>
          <p:cNvSpPr txBox="1"/>
          <p:nvPr/>
        </p:nvSpPr>
        <p:spPr>
          <a:xfrm>
            <a:off x="5312035" y="1676680"/>
            <a:ext cx="1536508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CONTENTS</a:t>
            </a: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cxnSp>
        <p:nvCxnSpPr>
          <p:cNvPr id="6" name="直线连接符 109">
            <a:extLst>
              <a:ext uri="{FF2B5EF4-FFF2-40B4-BE49-F238E27FC236}">
                <a16:creationId xmlns:a16="http://schemas.microsoft.com/office/drawing/2014/main" id="{29512069-20FB-471B-A886-C6B79AAA55F3}"/>
              </a:ext>
            </a:extLst>
          </p:cNvPr>
          <p:cNvCxnSpPr>
            <a:cxnSpLocks/>
          </p:cNvCxnSpPr>
          <p:nvPr/>
        </p:nvCxnSpPr>
        <p:spPr>
          <a:xfrm flipH="1">
            <a:off x="6873166" y="1851884"/>
            <a:ext cx="732121" cy="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7" name="直线连接符 141">
            <a:extLst>
              <a:ext uri="{FF2B5EF4-FFF2-40B4-BE49-F238E27FC236}">
                <a16:creationId xmlns:a16="http://schemas.microsoft.com/office/drawing/2014/main" id="{ACF08A4E-EDFE-4792-A9B6-297DF92DE521}"/>
              </a:ext>
            </a:extLst>
          </p:cNvPr>
          <p:cNvCxnSpPr>
            <a:cxnSpLocks/>
          </p:cNvCxnSpPr>
          <p:nvPr/>
        </p:nvCxnSpPr>
        <p:spPr>
          <a:xfrm flipH="1">
            <a:off x="4552482" y="1851884"/>
            <a:ext cx="732121" cy="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8" name="任意形状 19">
            <a:extLst>
              <a:ext uri="{FF2B5EF4-FFF2-40B4-BE49-F238E27FC236}">
                <a16:creationId xmlns:a16="http://schemas.microsoft.com/office/drawing/2014/main" id="{BBEBCEDE-66E7-4D8F-A2B2-287109F2EEB3}"/>
              </a:ext>
            </a:extLst>
          </p:cNvPr>
          <p:cNvSpPr/>
          <p:nvPr/>
        </p:nvSpPr>
        <p:spPr>
          <a:xfrm>
            <a:off x="2" y="1658532"/>
            <a:ext cx="12191473" cy="529723"/>
          </a:xfrm>
          <a:custGeom>
            <a:avLst/>
            <a:gdLst>
              <a:gd name="connsiteX0" fmla="*/ 0 w 11893506"/>
              <a:gd name="connsiteY0" fmla="*/ 0 h 529722"/>
              <a:gd name="connsiteX1" fmla="*/ 4231465 w 11893506"/>
              <a:gd name="connsiteY1" fmla="*/ 0 h 529722"/>
              <a:gd name="connsiteX2" fmla="*/ 4370202 w 11893506"/>
              <a:gd name="connsiteY2" fmla="*/ 529722 h 529722"/>
              <a:gd name="connsiteX3" fmla="*/ 7687266 w 11893506"/>
              <a:gd name="connsiteY3" fmla="*/ 529722 h 529722"/>
              <a:gd name="connsiteX4" fmla="*/ 7813391 w 11893506"/>
              <a:gd name="connsiteY4" fmla="*/ 6307 h 529722"/>
              <a:gd name="connsiteX5" fmla="*/ 11893506 w 11893506"/>
              <a:gd name="connsiteY5" fmla="*/ 6307 h 529722"/>
              <a:gd name="connsiteX0" fmla="*/ 0 w 12122106"/>
              <a:gd name="connsiteY0" fmla="*/ 0 h 529722"/>
              <a:gd name="connsiteX1" fmla="*/ 4231465 w 12122106"/>
              <a:gd name="connsiteY1" fmla="*/ 0 h 529722"/>
              <a:gd name="connsiteX2" fmla="*/ 4370202 w 12122106"/>
              <a:gd name="connsiteY2" fmla="*/ 529722 h 529722"/>
              <a:gd name="connsiteX3" fmla="*/ 7687266 w 12122106"/>
              <a:gd name="connsiteY3" fmla="*/ 529722 h 529722"/>
              <a:gd name="connsiteX4" fmla="*/ 7813391 w 12122106"/>
              <a:gd name="connsiteY4" fmla="*/ 6307 h 529722"/>
              <a:gd name="connsiteX5" fmla="*/ 12122106 w 12122106"/>
              <a:gd name="connsiteY5" fmla="*/ 13927 h 52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22106" h="529722">
                <a:moveTo>
                  <a:pt x="0" y="0"/>
                </a:moveTo>
                <a:lnTo>
                  <a:pt x="4231465" y="0"/>
                </a:lnTo>
                <a:lnTo>
                  <a:pt x="4370202" y="529722"/>
                </a:lnTo>
                <a:lnTo>
                  <a:pt x="7687266" y="529722"/>
                </a:lnTo>
                <a:lnTo>
                  <a:pt x="7813391" y="6307"/>
                </a:lnTo>
                <a:lnTo>
                  <a:pt x="12122106" y="13927"/>
                </a:lnTo>
              </a:path>
            </a:pathLst>
          </a:cu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Regular"/>
                <a:ea typeface="微软雅黑" panose="020B0503020204020204" pitchFamily="34" charset="-122"/>
                <a:cs typeface="+mn-cs"/>
              </a:rPr>
              <a:t>a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 Regular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55" name="直线连接符 293">
            <a:extLst>
              <a:ext uri="{FF2B5EF4-FFF2-40B4-BE49-F238E27FC236}">
                <a16:creationId xmlns:a16="http://schemas.microsoft.com/office/drawing/2014/main" id="{703F5794-3437-402F-9DEC-9F125862F7C8}"/>
              </a:ext>
            </a:extLst>
          </p:cNvPr>
          <p:cNvCxnSpPr>
            <a:cxnSpLocks/>
          </p:cNvCxnSpPr>
          <p:nvPr/>
        </p:nvCxnSpPr>
        <p:spPr>
          <a:xfrm flipH="1">
            <a:off x="-6000" y="6246043"/>
            <a:ext cx="12204000" cy="0"/>
          </a:xfrm>
          <a:prstGeom prst="line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  <a:prstDash val="solid"/>
            <a:miter lim="800000"/>
          </a:ln>
          <a:effectLst/>
        </p:spPr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1D3D9E60-1426-45E3-93A1-3AC2A60EB0C9}"/>
              </a:ext>
            </a:extLst>
          </p:cNvPr>
          <p:cNvSpPr txBox="1"/>
          <p:nvPr/>
        </p:nvSpPr>
        <p:spPr>
          <a:xfrm>
            <a:off x="1675087" y="296881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课题背景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3FF0CF3B-1FBA-40D0-804D-67A25654F878}"/>
              </a:ext>
            </a:extLst>
          </p:cNvPr>
          <p:cNvSpPr txBox="1"/>
          <p:nvPr/>
        </p:nvSpPr>
        <p:spPr>
          <a:xfrm>
            <a:off x="5610262" y="296881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研究内容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ED01B80C-CE83-4EB2-98D5-FF7CADBC66AE}"/>
              </a:ext>
            </a:extLst>
          </p:cNvPr>
          <p:cNvSpPr txBox="1"/>
          <p:nvPr/>
        </p:nvSpPr>
        <p:spPr>
          <a:xfrm>
            <a:off x="9079673" y="299137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实验方案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AC9EFCA6-CBC0-44C8-B751-A707B8638EAC}"/>
              </a:ext>
            </a:extLst>
          </p:cNvPr>
          <p:cNvSpPr txBox="1"/>
          <p:nvPr/>
        </p:nvSpPr>
        <p:spPr>
          <a:xfrm>
            <a:off x="1690130" y="4484908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结果与讨论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1E2D8B9A-29D1-4925-9CB6-700761D4DD15}"/>
              </a:ext>
            </a:extLst>
          </p:cNvPr>
          <p:cNvSpPr txBox="1"/>
          <p:nvPr/>
        </p:nvSpPr>
        <p:spPr>
          <a:xfrm>
            <a:off x="5623609" y="448504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总结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1E023180-18DB-4CB7-8FD8-236B48FDF82C}"/>
              </a:ext>
            </a:extLst>
          </p:cNvPr>
          <p:cNvSpPr txBox="1"/>
          <p:nvPr/>
        </p:nvSpPr>
        <p:spPr>
          <a:xfrm>
            <a:off x="9106718" y="445074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致谢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B7BF5D00-EE10-4D8B-B3EF-F8FE1899DF1A}"/>
              </a:ext>
            </a:extLst>
          </p:cNvPr>
          <p:cNvSpPr txBox="1"/>
          <p:nvPr/>
        </p:nvSpPr>
        <p:spPr>
          <a:xfrm>
            <a:off x="748976" y="2844048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kumimoji="1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C630410E-53F4-4DD2-9E14-967DE0B7E971}"/>
              </a:ext>
            </a:extLst>
          </p:cNvPr>
          <p:cNvSpPr txBox="1"/>
          <p:nvPr/>
        </p:nvSpPr>
        <p:spPr>
          <a:xfrm>
            <a:off x="1690130" y="3379452"/>
            <a:ext cx="1846980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Subject Background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0486126D-0DE3-445D-9484-4B5713F04933}"/>
              </a:ext>
            </a:extLst>
          </p:cNvPr>
          <p:cNvSpPr txBox="1"/>
          <p:nvPr/>
        </p:nvSpPr>
        <p:spPr>
          <a:xfrm>
            <a:off x="4642064" y="2844048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kumimoji="1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E490281-75DD-468D-9A46-6F427048CC6B}"/>
              </a:ext>
            </a:extLst>
          </p:cNvPr>
          <p:cNvSpPr txBox="1"/>
          <p:nvPr/>
        </p:nvSpPr>
        <p:spPr>
          <a:xfrm>
            <a:off x="5610261" y="3379452"/>
            <a:ext cx="1648208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Research Content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E9086B96-9507-4B68-90DC-F465889424DA}"/>
              </a:ext>
            </a:extLst>
          </p:cNvPr>
          <p:cNvSpPr txBox="1"/>
          <p:nvPr/>
        </p:nvSpPr>
        <p:spPr>
          <a:xfrm>
            <a:off x="8138519" y="2844048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kumimoji="1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EDA60780-3589-4832-8986-37328BBCF93B}"/>
              </a:ext>
            </a:extLst>
          </p:cNvPr>
          <p:cNvSpPr txBox="1"/>
          <p:nvPr/>
        </p:nvSpPr>
        <p:spPr>
          <a:xfrm>
            <a:off x="9079673" y="3379452"/>
            <a:ext cx="2029723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Experimental Program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3ABAC09D-2B18-4527-B1A4-D61747EA4803}"/>
              </a:ext>
            </a:extLst>
          </p:cNvPr>
          <p:cNvSpPr txBox="1"/>
          <p:nvPr/>
        </p:nvSpPr>
        <p:spPr>
          <a:xfrm>
            <a:off x="721932" y="4337582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kumimoji="1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E5A831EC-D9E8-47E3-BE82-CDFACDFD4CC8}"/>
              </a:ext>
            </a:extLst>
          </p:cNvPr>
          <p:cNvSpPr txBox="1"/>
          <p:nvPr/>
        </p:nvSpPr>
        <p:spPr>
          <a:xfrm>
            <a:off x="1690130" y="4872987"/>
            <a:ext cx="1803699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Results</a:t>
            </a:r>
            <a:r>
              <a:rPr kumimoji="0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and</a:t>
            </a:r>
            <a:r>
              <a:rPr kumimoji="0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Discuss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42239A00-53EA-4F5B-B4F5-157C5772D4F2}"/>
              </a:ext>
            </a:extLst>
          </p:cNvPr>
          <p:cNvSpPr txBox="1"/>
          <p:nvPr/>
        </p:nvSpPr>
        <p:spPr>
          <a:xfrm>
            <a:off x="4682453" y="4342010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05</a:t>
            </a:r>
            <a:endParaRPr kumimoji="1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0DC3452A-44F2-4164-82DD-B336161CBB80}"/>
              </a:ext>
            </a:extLst>
          </p:cNvPr>
          <p:cNvSpPr txBox="1"/>
          <p:nvPr/>
        </p:nvSpPr>
        <p:spPr>
          <a:xfrm>
            <a:off x="5623609" y="4887609"/>
            <a:ext cx="1103187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Conclusion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84BFD60B-4D9A-4E21-9A36-503E90F53814}"/>
              </a:ext>
            </a:extLst>
          </p:cNvPr>
          <p:cNvSpPr txBox="1"/>
          <p:nvPr/>
        </p:nvSpPr>
        <p:spPr>
          <a:xfrm>
            <a:off x="8138519" y="4307709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06</a:t>
            </a:r>
            <a:endParaRPr kumimoji="1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95E36D74-F2E3-43CB-AA8B-9966DC7268E6}"/>
              </a:ext>
            </a:extLst>
          </p:cNvPr>
          <p:cNvSpPr txBox="1"/>
          <p:nvPr/>
        </p:nvSpPr>
        <p:spPr>
          <a:xfrm>
            <a:off x="9106718" y="4843113"/>
            <a:ext cx="769763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74" name="直线连接符 34">
            <a:extLst>
              <a:ext uri="{FF2B5EF4-FFF2-40B4-BE49-F238E27FC236}">
                <a16:creationId xmlns:a16="http://schemas.microsoft.com/office/drawing/2014/main" id="{1EE08C0B-4FB6-4A87-8E8C-D0A959609A00}"/>
              </a:ext>
            </a:extLst>
          </p:cNvPr>
          <p:cNvCxnSpPr/>
          <p:nvPr/>
        </p:nvCxnSpPr>
        <p:spPr>
          <a:xfrm>
            <a:off x="853441" y="4130040"/>
            <a:ext cx="10625907" cy="0"/>
          </a:xfrm>
          <a:prstGeom prst="line">
            <a:avLst/>
          </a:prstGeom>
          <a:noFill/>
          <a:ln w="1270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75" name="直线连接符 36">
            <a:extLst>
              <a:ext uri="{FF2B5EF4-FFF2-40B4-BE49-F238E27FC236}">
                <a16:creationId xmlns:a16="http://schemas.microsoft.com/office/drawing/2014/main" id="{48B554C8-B5A9-4AA3-B045-CA30E81F1F7A}"/>
              </a:ext>
            </a:extLst>
          </p:cNvPr>
          <p:cNvCxnSpPr/>
          <p:nvPr/>
        </p:nvCxnSpPr>
        <p:spPr>
          <a:xfrm>
            <a:off x="4209075" y="2997095"/>
            <a:ext cx="0" cy="2221071"/>
          </a:xfrm>
          <a:prstGeom prst="line">
            <a:avLst/>
          </a:prstGeom>
          <a:noFill/>
          <a:ln w="1270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76" name="直线连接符 340">
            <a:extLst>
              <a:ext uri="{FF2B5EF4-FFF2-40B4-BE49-F238E27FC236}">
                <a16:creationId xmlns:a16="http://schemas.microsoft.com/office/drawing/2014/main" id="{3F4BFCBB-C8D5-4460-B2E8-1FA0AED5D761}"/>
              </a:ext>
            </a:extLst>
          </p:cNvPr>
          <p:cNvCxnSpPr/>
          <p:nvPr/>
        </p:nvCxnSpPr>
        <p:spPr>
          <a:xfrm>
            <a:off x="7813335" y="2997095"/>
            <a:ext cx="0" cy="2221071"/>
          </a:xfrm>
          <a:prstGeom prst="line">
            <a:avLst/>
          </a:prstGeom>
          <a:noFill/>
          <a:ln w="1270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pic>
        <p:nvPicPr>
          <p:cNvPr id="32" name="图片 31">
            <a:extLst>
              <a:ext uri="{FF2B5EF4-FFF2-40B4-BE49-F238E27FC236}">
                <a16:creationId xmlns:a16="http://schemas.microsoft.com/office/drawing/2014/main" id="{7070D70F-7828-4DAB-9CF1-203CBA3A5E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2"/>
          <a:stretch/>
        </p:blipFill>
        <p:spPr>
          <a:xfrm>
            <a:off x="10316775" y="6349228"/>
            <a:ext cx="1585242" cy="468532"/>
          </a:xfrm>
          <a:prstGeom prst="rect">
            <a:avLst/>
          </a:prstGeom>
        </p:spPr>
      </p:pic>
      <p:sp>
        <p:nvSpPr>
          <p:cNvPr id="33" name="副标题 2">
            <a:extLst>
              <a:ext uri="{FF2B5EF4-FFF2-40B4-BE49-F238E27FC236}">
                <a16:creationId xmlns:a16="http://schemas.microsoft.com/office/drawing/2014/main" id="{FB6D81FD-BDE3-4405-BEF5-8FB6AE991BA4}"/>
              </a:ext>
            </a:extLst>
          </p:cNvPr>
          <p:cNvSpPr txBox="1">
            <a:spLocks/>
          </p:cNvSpPr>
          <p:nvPr/>
        </p:nvSpPr>
        <p:spPr>
          <a:xfrm>
            <a:off x="2452443" y="6410112"/>
            <a:ext cx="7287114" cy="45769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  </a:t>
            </a:r>
            <a:r>
              <a:rPr kumimoji="0" lang="zh-CN" altLang="en-US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艰苦创业  开拓创新  争创一流  </a:t>
            </a: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</a:t>
            </a:r>
            <a:endParaRPr kumimoji="0" lang="zh-CN" altLang="en-US" sz="14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587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150C804-7BB0-467B-AD83-74F652FCB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F26E393-457A-4430-9902-A8AD544375CE}"/>
              </a:ext>
            </a:extLst>
          </p:cNvPr>
          <p:cNvSpPr/>
          <p:nvPr/>
        </p:nvSpPr>
        <p:spPr>
          <a:xfrm>
            <a:off x="519545" y="581893"/>
            <a:ext cx="11170227" cy="5537554"/>
          </a:xfrm>
          <a:prstGeom prst="rect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 Regular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E0C0D08-94A1-4433-98A7-024B1537412B}"/>
              </a:ext>
            </a:extLst>
          </p:cNvPr>
          <p:cNvSpPr txBox="1"/>
          <p:nvPr/>
        </p:nvSpPr>
        <p:spPr>
          <a:xfrm>
            <a:off x="1899544" y="2189946"/>
            <a:ext cx="1415772" cy="30626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目</a:t>
            </a:r>
            <a:r>
              <a:rPr kumimoji="1" lang="en-US" altLang="zh-CN" sz="80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  </a:t>
            </a:r>
            <a:r>
              <a:rPr kumimoji="1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录</a:t>
            </a:r>
          </a:p>
        </p:txBody>
      </p:sp>
      <p:sp>
        <p:nvSpPr>
          <p:cNvPr id="51" name="任意形状 81">
            <a:extLst>
              <a:ext uri="{FF2B5EF4-FFF2-40B4-BE49-F238E27FC236}">
                <a16:creationId xmlns:a16="http://schemas.microsoft.com/office/drawing/2014/main" id="{16BE2B30-AB07-452D-AE36-3194E9ADC20D}"/>
              </a:ext>
            </a:extLst>
          </p:cNvPr>
          <p:cNvSpPr/>
          <p:nvPr/>
        </p:nvSpPr>
        <p:spPr>
          <a:xfrm>
            <a:off x="1743756" y="1884074"/>
            <a:ext cx="1716528" cy="3575433"/>
          </a:xfrm>
          <a:custGeom>
            <a:avLst/>
            <a:gdLst>
              <a:gd name="connsiteX0" fmla="*/ 0 w 1716528"/>
              <a:gd name="connsiteY0" fmla="*/ 0 h 3021106"/>
              <a:gd name="connsiteX1" fmla="*/ 1716528 w 1716528"/>
              <a:gd name="connsiteY1" fmla="*/ 0 h 3021106"/>
              <a:gd name="connsiteX2" fmla="*/ 1716528 w 1716528"/>
              <a:gd name="connsiteY2" fmla="*/ 1030941 h 3021106"/>
              <a:gd name="connsiteX3" fmla="*/ 1377809 w 1716528"/>
              <a:gd name="connsiteY3" fmla="*/ 1030941 h 3021106"/>
              <a:gd name="connsiteX4" fmla="*/ 1377809 w 1716528"/>
              <a:gd name="connsiteY4" fmla="*/ 1990166 h 3021106"/>
              <a:gd name="connsiteX5" fmla="*/ 1716528 w 1716528"/>
              <a:gd name="connsiteY5" fmla="*/ 1990166 h 3021106"/>
              <a:gd name="connsiteX6" fmla="*/ 1716528 w 1716528"/>
              <a:gd name="connsiteY6" fmla="*/ 3021106 h 3021106"/>
              <a:gd name="connsiteX7" fmla="*/ 0 w 1716528"/>
              <a:gd name="connsiteY7" fmla="*/ 3021106 h 3021106"/>
              <a:gd name="connsiteX0" fmla="*/ 1377809 w 1716528"/>
              <a:gd name="connsiteY0" fmla="*/ 1030941 h 3021106"/>
              <a:gd name="connsiteX1" fmla="*/ 1377809 w 1716528"/>
              <a:gd name="connsiteY1" fmla="*/ 1990166 h 3021106"/>
              <a:gd name="connsiteX2" fmla="*/ 1716528 w 1716528"/>
              <a:gd name="connsiteY2" fmla="*/ 1990166 h 3021106"/>
              <a:gd name="connsiteX3" fmla="*/ 1716528 w 1716528"/>
              <a:gd name="connsiteY3" fmla="*/ 3021106 h 3021106"/>
              <a:gd name="connsiteX4" fmla="*/ 0 w 1716528"/>
              <a:gd name="connsiteY4" fmla="*/ 3021106 h 3021106"/>
              <a:gd name="connsiteX5" fmla="*/ 0 w 1716528"/>
              <a:gd name="connsiteY5" fmla="*/ 0 h 3021106"/>
              <a:gd name="connsiteX6" fmla="*/ 1716528 w 1716528"/>
              <a:gd name="connsiteY6" fmla="*/ 0 h 3021106"/>
              <a:gd name="connsiteX7" fmla="*/ 1716528 w 1716528"/>
              <a:gd name="connsiteY7" fmla="*/ 1030941 h 3021106"/>
              <a:gd name="connsiteX8" fmla="*/ 1469249 w 1716528"/>
              <a:gd name="connsiteY8" fmla="*/ 1122381 h 3021106"/>
              <a:gd name="connsiteX0" fmla="*/ 1377809 w 1716528"/>
              <a:gd name="connsiteY0" fmla="*/ 1030941 h 3021106"/>
              <a:gd name="connsiteX1" fmla="*/ 1377809 w 1716528"/>
              <a:gd name="connsiteY1" fmla="*/ 1990166 h 3021106"/>
              <a:gd name="connsiteX2" fmla="*/ 1716528 w 1716528"/>
              <a:gd name="connsiteY2" fmla="*/ 1990166 h 3021106"/>
              <a:gd name="connsiteX3" fmla="*/ 1716528 w 1716528"/>
              <a:gd name="connsiteY3" fmla="*/ 3021106 h 3021106"/>
              <a:gd name="connsiteX4" fmla="*/ 0 w 1716528"/>
              <a:gd name="connsiteY4" fmla="*/ 3021106 h 3021106"/>
              <a:gd name="connsiteX5" fmla="*/ 0 w 1716528"/>
              <a:gd name="connsiteY5" fmla="*/ 0 h 3021106"/>
              <a:gd name="connsiteX6" fmla="*/ 1716528 w 1716528"/>
              <a:gd name="connsiteY6" fmla="*/ 0 h 3021106"/>
              <a:gd name="connsiteX7" fmla="*/ 1716528 w 1716528"/>
              <a:gd name="connsiteY7" fmla="*/ 1030941 h 3021106"/>
              <a:gd name="connsiteX0" fmla="*/ 1377809 w 1716528"/>
              <a:gd name="connsiteY0" fmla="*/ 1030941 h 3021106"/>
              <a:gd name="connsiteX1" fmla="*/ 1377809 w 1716528"/>
              <a:gd name="connsiteY1" fmla="*/ 1990166 h 3021106"/>
              <a:gd name="connsiteX2" fmla="*/ 1716528 w 1716528"/>
              <a:gd name="connsiteY2" fmla="*/ 1990166 h 3021106"/>
              <a:gd name="connsiteX3" fmla="*/ 1716528 w 1716528"/>
              <a:gd name="connsiteY3" fmla="*/ 3021106 h 3021106"/>
              <a:gd name="connsiteX4" fmla="*/ 0 w 1716528"/>
              <a:gd name="connsiteY4" fmla="*/ 3021106 h 3021106"/>
              <a:gd name="connsiteX5" fmla="*/ 0 w 1716528"/>
              <a:gd name="connsiteY5" fmla="*/ 0 h 3021106"/>
              <a:gd name="connsiteX6" fmla="*/ 1716528 w 1716528"/>
              <a:gd name="connsiteY6" fmla="*/ 0 h 3021106"/>
              <a:gd name="connsiteX7" fmla="*/ 1716528 w 1716528"/>
              <a:gd name="connsiteY7" fmla="*/ 1030941 h 3021106"/>
              <a:gd name="connsiteX8" fmla="*/ 1377809 w 1716528"/>
              <a:gd name="connsiteY8" fmla="*/ 1030941 h 3021106"/>
              <a:gd name="connsiteX0" fmla="*/ 1377809 w 1716528"/>
              <a:gd name="connsiteY0" fmla="*/ 1030941 h 3021106"/>
              <a:gd name="connsiteX1" fmla="*/ 1377809 w 1716528"/>
              <a:gd name="connsiteY1" fmla="*/ 1990166 h 3021106"/>
              <a:gd name="connsiteX2" fmla="*/ 1716528 w 1716528"/>
              <a:gd name="connsiteY2" fmla="*/ 1990166 h 3021106"/>
              <a:gd name="connsiteX3" fmla="*/ 1716528 w 1716528"/>
              <a:gd name="connsiteY3" fmla="*/ 3021106 h 3021106"/>
              <a:gd name="connsiteX4" fmla="*/ 0 w 1716528"/>
              <a:gd name="connsiteY4" fmla="*/ 3021106 h 3021106"/>
              <a:gd name="connsiteX5" fmla="*/ 0 w 1716528"/>
              <a:gd name="connsiteY5" fmla="*/ 0 h 3021106"/>
              <a:gd name="connsiteX6" fmla="*/ 1716528 w 1716528"/>
              <a:gd name="connsiteY6" fmla="*/ 0 h 3021106"/>
              <a:gd name="connsiteX7" fmla="*/ 1716528 w 1716528"/>
              <a:gd name="connsiteY7" fmla="*/ 1030941 h 3021106"/>
              <a:gd name="connsiteX8" fmla="*/ 1469249 w 1716528"/>
              <a:gd name="connsiteY8" fmla="*/ 1122381 h 3021106"/>
              <a:gd name="connsiteX0" fmla="*/ 1377809 w 1716528"/>
              <a:gd name="connsiteY0" fmla="*/ 1030941 h 3021106"/>
              <a:gd name="connsiteX1" fmla="*/ 1377809 w 1716528"/>
              <a:gd name="connsiteY1" fmla="*/ 1990166 h 3021106"/>
              <a:gd name="connsiteX2" fmla="*/ 1716528 w 1716528"/>
              <a:gd name="connsiteY2" fmla="*/ 1990166 h 3021106"/>
              <a:gd name="connsiteX3" fmla="*/ 1716528 w 1716528"/>
              <a:gd name="connsiteY3" fmla="*/ 3021106 h 3021106"/>
              <a:gd name="connsiteX4" fmla="*/ 0 w 1716528"/>
              <a:gd name="connsiteY4" fmla="*/ 3021106 h 3021106"/>
              <a:gd name="connsiteX5" fmla="*/ 0 w 1716528"/>
              <a:gd name="connsiteY5" fmla="*/ 0 h 3021106"/>
              <a:gd name="connsiteX6" fmla="*/ 1716528 w 1716528"/>
              <a:gd name="connsiteY6" fmla="*/ 0 h 3021106"/>
              <a:gd name="connsiteX7" fmla="*/ 1716528 w 1716528"/>
              <a:gd name="connsiteY7" fmla="*/ 1030941 h 3021106"/>
              <a:gd name="connsiteX0" fmla="*/ 1377809 w 1716528"/>
              <a:gd name="connsiteY0" fmla="*/ 1990166 h 3021106"/>
              <a:gd name="connsiteX1" fmla="*/ 1716528 w 1716528"/>
              <a:gd name="connsiteY1" fmla="*/ 1990166 h 3021106"/>
              <a:gd name="connsiteX2" fmla="*/ 1716528 w 1716528"/>
              <a:gd name="connsiteY2" fmla="*/ 3021106 h 3021106"/>
              <a:gd name="connsiteX3" fmla="*/ 0 w 1716528"/>
              <a:gd name="connsiteY3" fmla="*/ 3021106 h 3021106"/>
              <a:gd name="connsiteX4" fmla="*/ 0 w 1716528"/>
              <a:gd name="connsiteY4" fmla="*/ 0 h 3021106"/>
              <a:gd name="connsiteX5" fmla="*/ 1716528 w 1716528"/>
              <a:gd name="connsiteY5" fmla="*/ 0 h 3021106"/>
              <a:gd name="connsiteX6" fmla="*/ 1716528 w 1716528"/>
              <a:gd name="connsiteY6" fmla="*/ 1030941 h 3021106"/>
              <a:gd name="connsiteX0" fmla="*/ 1716528 w 1716528"/>
              <a:gd name="connsiteY0" fmla="*/ 1990166 h 3021106"/>
              <a:gd name="connsiteX1" fmla="*/ 1716528 w 1716528"/>
              <a:gd name="connsiteY1" fmla="*/ 3021106 h 3021106"/>
              <a:gd name="connsiteX2" fmla="*/ 0 w 1716528"/>
              <a:gd name="connsiteY2" fmla="*/ 3021106 h 3021106"/>
              <a:gd name="connsiteX3" fmla="*/ 0 w 1716528"/>
              <a:gd name="connsiteY3" fmla="*/ 0 h 3021106"/>
              <a:gd name="connsiteX4" fmla="*/ 1716528 w 1716528"/>
              <a:gd name="connsiteY4" fmla="*/ 0 h 3021106"/>
              <a:gd name="connsiteX5" fmla="*/ 1716528 w 1716528"/>
              <a:gd name="connsiteY5" fmla="*/ 1030941 h 3021106"/>
              <a:gd name="connsiteX0" fmla="*/ 1716528 w 1716528"/>
              <a:gd name="connsiteY0" fmla="*/ 1990166 h 3021106"/>
              <a:gd name="connsiteX1" fmla="*/ 1716528 w 1716528"/>
              <a:gd name="connsiteY1" fmla="*/ 3021106 h 3021106"/>
              <a:gd name="connsiteX2" fmla="*/ 0 w 1716528"/>
              <a:gd name="connsiteY2" fmla="*/ 3021106 h 3021106"/>
              <a:gd name="connsiteX3" fmla="*/ 0 w 1716528"/>
              <a:gd name="connsiteY3" fmla="*/ 0 h 3021106"/>
              <a:gd name="connsiteX4" fmla="*/ 1716528 w 1716528"/>
              <a:gd name="connsiteY4" fmla="*/ 0 h 3021106"/>
              <a:gd name="connsiteX5" fmla="*/ 1707563 w 1716528"/>
              <a:gd name="connsiteY5" fmla="*/ 1273335 h 3021106"/>
              <a:gd name="connsiteX0" fmla="*/ 1716528 w 1716528"/>
              <a:gd name="connsiteY0" fmla="*/ 1990166 h 3021106"/>
              <a:gd name="connsiteX1" fmla="*/ 1716528 w 1716528"/>
              <a:gd name="connsiteY1" fmla="*/ 3021106 h 3021106"/>
              <a:gd name="connsiteX2" fmla="*/ 0 w 1716528"/>
              <a:gd name="connsiteY2" fmla="*/ 3021106 h 3021106"/>
              <a:gd name="connsiteX3" fmla="*/ 0 w 1716528"/>
              <a:gd name="connsiteY3" fmla="*/ 0 h 3021106"/>
              <a:gd name="connsiteX4" fmla="*/ 1716528 w 1716528"/>
              <a:gd name="connsiteY4" fmla="*/ 0 h 3021106"/>
              <a:gd name="connsiteX5" fmla="*/ 1707563 w 1716528"/>
              <a:gd name="connsiteY5" fmla="*/ 1280910 h 3021106"/>
              <a:gd name="connsiteX0" fmla="*/ 1716528 w 1716528"/>
              <a:gd name="connsiteY0" fmla="*/ 1762920 h 3021106"/>
              <a:gd name="connsiteX1" fmla="*/ 1716528 w 1716528"/>
              <a:gd name="connsiteY1" fmla="*/ 3021106 h 3021106"/>
              <a:gd name="connsiteX2" fmla="*/ 0 w 1716528"/>
              <a:gd name="connsiteY2" fmla="*/ 3021106 h 3021106"/>
              <a:gd name="connsiteX3" fmla="*/ 0 w 1716528"/>
              <a:gd name="connsiteY3" fmla="*/ 0 h 3021106"/>
              <a:gd name="connsiteX4" fmla="*/ 1716528 w 1716528"/>
              <a:gd name="connsiteY4" fmla="*/ 0 h 3021106"/>
              <a:gd name="connsiteX5" fmla="*/ 1707563 w 1716528"/>
              <a:gd name="connsiteY5" fmla="*/ 1280910 h 302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6528" h="3021106">
                <a:moveTo>
                  <a:pt x="1716528" y="1762920"/>
                </a:moveTo>
                <a:lnTo>
                  <a:pt x="1716528" y="3021106"/>
                </a:lnTo>
                <a:lnTo>
                  <a:pt x="0" y="3021106"/>
                </a:lnTo>
                <a:lnTo>
                  <a:pt x="0" y="0"/>
                </a:lnTo>
                <a:lnTo>
                  <a:pt x="1716528" y="0"/>
                </a:lnTo>
                <a:cubicBezTo>
                  <a:pt x="1713540" y="424445"/>
                  <a:pt x="1710551" y="856465"/>
                  <a:pt x="1707563" y="1280910"/>
                </a:cubicBezTo>
              </a:path>
            </a:pathLst>
          </a:custGeom>
          <a:noFill/>
          <a:ln w="635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 Regular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9D22A82-82D0-4035-928F-C04D6AB8BBD1}"/>
              </a:ext>
            </a:extLst>
          </p:cNvPr>
          <p:cNvSpPr txBox="1"/>
          <p:nvPr/>
        </p:nvSpPr>
        <p:spPr>
          <a:xfrm>
            <a:off x="2051602" y="3517901"/>
            <a:ext cx="1839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CONTENTS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5A385AB-7B4E-4655-AC1D-F9AA8905DEF5}"/>
              </a:ext>
            </a:extLst>
          </p:cNvPr>
          <p:cNvSpPr txBox="1"/>
          <p:nvPr/>
        </p:nvSpPr>
        <p:spPr>
          <a:xfrm>
            <a:off x="5098463" y="188407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课题背景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6CA892E-C61B-40C5-A7FC-E4CB79837DE1}"/>
              </a:ext>
            </a:extLst>
          </p:cNvPr>
          <p:cNvSpPr txBox="1"/>
          <p:nvPr/>
        </p:nvSpPr>
        <p:spPr>
          <a:xfrm>
            <a:off x="8102015" y="188407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研究内容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CF6EB356-5F5D-4271-95D5-A9CC73D46A9F}"/>
              </a:ext>
            </a:extLst>
          </p:cNvPr>
          <p:cNvSpPr txBox="1"/>
          <p:nvPr/>
        </p:nvSpPr>
        <p:spPr>
          <a:xfrm>
            <a:off x="5098463" y="335131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实验方案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5B60CEF-E0E5-419E-ADBE-3D92DFBE6891}"/>
              </a:ext>
            </a:extLst>
          </p:cNvPr>
          <p:cNvSpPr txBox="1"/>
          <p:nvPr/>
        </p:nvSpPr>
        <p:spPr>
          <a:xfrm>
            <a:off x="8102015" y="3351313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结果与讨论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BC67D7D9-2C1F-40C3-82D6-B25A2635170B}"/>
              </a:ext>
            </a:extLst>
          </p:cNvPr>
          <p:cNvSpPr txBox="1"/>
          <p:nvPr/>
        </p:nvSpPr>
        <p:spPr>
          <a:xfrm>
            <a:off x="5098463" y="4892947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总结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5E8EE338-7DE4-435C-9CFC-2C4613CDF6FC}"/>
              </a:ext>
            </a:extLst>
          </p:cNvPr>
          <p:cNvSpPr txBox="1"/>
          <p:nvPr/>
        </p:nvSpPr>
        <p:spPr>
          <a:xfrm>
            <a:off x="8102017" y="4855273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致谢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47CBBFCD-E8BC-41CF-BDBC-1D80D5C12E02}"/>
              </a:ext>
            </a:extLst>
          </p:cNvPr>
          <p:cNvSpPr/>
          <p:nvPr/>
        </p:nvSpPr>
        <p:spPr>
          <a:xfrm>
            <a:off x="4710615" y="1973219"/>
            <a:ext cx="359683" cy="359683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28604BF3-89B4-4BA8-BFA2-062812BA2CEE}"/>
              </a:ext>
            </a:extLst>
          </p:cNvPr>
          <p:cNvSpPr/>
          <p:nvPr/>
        </p:nvSpPr>
        <p:spPr>
          <a:xfrm>
            <a:off x="7639451" y="1973219"/>
            <a:ext cx="359683" cy="359683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E140AC31-29CE-4D17-87CB-F4A2917885F2}"/>
              </a:ext>
            </a:extLst>
          </p:cNvPr>
          <p:cNvSpPr/>
          <p:nvPr/>
        </p:nvSpPr>
        <p:spPr>
          <a:xfrm>
            <a:off x="4710615" y="3482900"/>
            <a:ext cx="359683" cy="359683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7C870408-FA6F-4C61-8F0A-ECAA65879EFF}"/>
              </a:ext>
            </a:extLst>
          </p:cNvPr>
          <p:cNvSpPr/>
          <p:nvPr/>
        </p:nvSpPr>
        <p:spPr>
          <a:xfrm>
            <a:off x="7639451" y="3458352"/>
            <a:ext cx="359683" cy="359683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C419DE9C-0528-49BD-8662-53C88FC8F049}"/>
              </a:ext>
            </a:extLst>
          </p:cNvPr>
          <p:cNvSpPr/>
          <p:nvPr/>
        </p:nvSpPr>
        <p:spPr>
          <a:xfrm>
            <a:off x="4710615" y="4986444"/>
            <a:ext cx="359683" cy="359683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F54309AC-634B-4877-8FBF-B6D3882EE1C5}"/>
              </a:ext>
            </a:extLst>
          </p:cNvPr>
          <p:cNvSpPr/>
          <p:nvPr/>
        </p:nvSpPr>
        <p:spPr>
          <a:xfrm>
            <a:off x="7639451" y="4961896"/>
            <a:ext cx="359683" cy="359683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07E5828D-F6B2-499F-A0A9-3DF6FB1AF3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2"/>
          <a:stretch/>
        </p:blipFill>
        <p:spPr>
          <a:xfrm>
            <a:off x="1833177" y="1164227"/>
            <a:ext cx="1585242" cy="468532"/>
          </a:xfrm>
          <a:prstGeom prst="rect">
            <a:avLst/>
          </a:prstGeom>
        </p:spPr>
      </p:pic>
      <p:sp>
        <p:nvSpPr>
          <p:cNvPr id="21" name="副标题 2">
            <a:extLst>
              <a:ext uri="{FF2B5EF4-FFF2-40B4-BE49-F238E27FC236}">
                <a16:creationId xmlns:a16="http://schemas.microsoft.com/office/drawing/2014/main" id="{138BD8B1-4F89-473E-B8A4-E7DF0C17B6CC}"/>
              </a:ext>
            </a:extLst>
          </p:cNvPr>
          <p:cNvSpPr txBox="1">
            <a:spLocks/>
          </p:cNvSpPr>
          <p:nvPr/>
        </p:nvSpPr>
        <p:spPr>
          <a:xfrm>
            <a:off x="2452443" y="6331180"/>
            <a:ext cx="7287114" cy="45769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  </a:t>
            </a:r>
            <a:r>
              <a:rPr kumimoji="0" lang="zh-CN" altLang="en-US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艰苦创业  开拓创新  争创一流  </a:t>
            </a: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</a:t>
            </a:r>
            <a:endParaRPr kumimoji="0" lang="zh-CN" altLang="en-US" sz="14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5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FA72C3E-2042-4AEB-85B8-B8313DCA3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A372BA4-8963-4199-BF7C-41CB11725E4B}"/>
              </a:ext>
            </a:extLst>
          </p:cNvPr>
          <p:cNvSpPr/>
          <p:nvPr/>
        </p:nvSpPr>
        <p:spPr>
          <a:xfrm>
            <a:off x="519545" y="581892"/>
            <a:ext cx="11170227" cy="5777345"/>
          </a:xfrm>
          <a:prstGeom prst="rect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 Regular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A374F97-B7B0-478C-81F1-05BEA2B35591}"/>
              </a:ext>
            </a:extLst>
          </p:cNvPr>
          <p:cNvSpPr txBox="1"/>
          <p:nvPr/>
        </p:nvSpPr>
        <p:spPr>
          <a:xfrm>
            <a:off x="4398683" y="3987733"/>
            <a:ext cx="342451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Subject Background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51" name="直线连接符 7">
            <a:extLst>
              <a:ext uri="{FF2B5EF4-FFF2-40B4-BE49-F238E27FC236}">
                <a16:creationId xmlns:a16="http://schemas.microsoft.com/office/drawing/2014/main" id="{A307EB6E-9504-4273-B369-A9A11B404069}"/>
              </a:ext>
            </a:extLst>
          </p:cNvPr>
          <p:cNvCxnSpPr>
            <a:cxnSpLocks/>
          </p:cNvCxnSpPr>
          <p:nvPr/>
        </p:nvCxnSpPr>
        <p:spPr>
          <a:xfrm>
            <a:off x="4468768" y="3978769"/>
            <a:ext cx="3275921" cy="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52" name="直线连接符 71">
            <a:extLst>
              <a:ext uri="{FF2B5EF4-FFF2-40B4-BE49-F238E27FC236}">
                <a16:creationId xmlns:a16="http://schemas.microsoft.com/office/drawing/2014/main" id="{D762D06F-4BE9-439E-93C8-02DA9AB278BE}"/>
              </a:ext>
            </a:extLst>
          </p:cNvPr>
          <p:cNvCxnSpPr>
            <a:cxnSpLocks/>
          </p:cNvCxnSpPr>
          <p:nvPr/>
        </p:nvCxnSpPr>
        <p:spPr>
          <a:xfrm>
            <a:off x="4468768" y="4409075"/>
            <a:ext cx="3275921" cy="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53" name="文本框 52">
            <a:extLst>
              <a:ext uri="{FF2B5EF4-FFF2-40B4-BE49-F238E27FC236}">
                <a16:creationId xmlns:a16="http://schemas.microsoft.com/office/drawing/2014/main" id="{BF7AFAE2-D5C5-4526-8388-6AA9BEF87D47}"/>
              </a:ext>
            </a:extLst>
          </p:cNvPr>
          <p:cNvSpPr txBox="1"/>
          <p:nvPr/>
        </p:nvSpPr>
        <p:spPr>
          <a:xfrm>
            <a:off x="4453006" y="2422327"/>
            <a:ext cx="3658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FFFFFF">
                        <a:alpha val="48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ONE</a:t>
            </a:r>
            <a:endParaRPr kumimoji="1" lang="zh-CN" altLang="en-US" sz="5400" b="0" i="0" u="none" strike="noStrike" kern="0" cap="none" spc="0" normalizeH="0" baseline="0" noProof="0" dirty="0">
              <a:ln>
                <a:noFill/>
              </a:ln>
              <a:gradFill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FFFFFF">
                      <a:alpha val="48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E9E306A7-33FA-4967-A6E1-A89FE9FE0C56}"/>
              </a:ext>
            </a:extLst>
          </p:cNvPr>
          <p:cNvSpPr txBox="1"/>
          <p:nvPr/>
        </p:nvSpPr>
        <p:spPr>
          <a:xfrm>
            <a:off x="4324510" y="2901072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课题背景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264033B-6CE9-4537-BC6C-04736F11C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16" y="1462204"/>
            <a:ext cx="2540168" cy="558557"/>
          </a:xfrm>
          <a:prstGeom prst="rect">
            <a:avLst/>
          </a:prstGeom>
        </p:spPr>
      </p:pic>
      <p:sp>
        <p:nvSpPr>
          <p:cNvPr id="10" name="副标题 2">
            <a:extLst>
              <a:ext uri="{FF2B5EF4-FFF2-40B4-BE49-F238E27FC236}">
                <a16:creationId xmlns:a16="http://schemas.microsoft.com/office/drawing/2014/main" id="{497626C7-8E3F-403D-B857-9BD9B402E1B0}"/>
              </a:ext>
            </a:extLst>
          </p:cNvPr>
          <p:cNvSpPr txBox="1">
            <a:spLocks/>
          </p:cNvSpPr>
          <p:nvPr/>
        </p:nvSpPr>
        <p:spPr>
          <a:xfrm>
            <a:off x="2452443" y="5901541"/>
            <a:ext cx="7287114" cy="45769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  </a:t>
            </a:r>
            <a:r>
              <a:rPr kumimoji="0" lang="zh-CN" altLang="en-US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艰苦创业  开拓创新  争创一流  </a:t>
            </a: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</a:t>
            </a:r>
            <a:endParaRPr kumimoji="0" lang="zh-CN" altLang="en-US" sz="14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509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A17D408-6A8F-4EB3-8FBA-C67EBC318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b="25333"/>
          <a:stretch/>
        </p:blipFill>
        <p:spPr>
          <a:xfrm>
            <a:off x="0" y="2240280"/>
            <a:ext cx="12192000" cy="2788920"/>
          </a:xfrm>
          <a:prstGeom prst="rect">
            <a:avLst/>
          </a:prstGeom>
        </p:spPr>
      </p:pic>
      <p:cxnSp>
        <p:nvCxnSpPr>
          <p:cNvPr id="3" name="直线连接符 54">
            <a:extLst>
              <a:ext uri="{FF2B5EF4-FFF2-40B4-BE49-F238E27FC236}">
                <a16:creationId xmlns:a16="http://schemas.microsoft.com/office/drawing/2014/main" id="{65087895-D284-464A-AD66-A55BE2930004}"/>
              </a:ext>
            </a:extLst>
          </p:cNvPr>
          <p:cNvCxnSpPr>
            <a:cxnSpLocks/>
          </p:cNvCxnSpPr>
          <p:nvPr/>
        </p:nvCxnSpPr>
        <p:spPr>
          <a:xfrm flipH="1">
            <a:off x="-7622" y="5013960"/>
            <a:ext cx="12204000" cy="0"/>
          </a:xfrm>
          <a:prstGeom prst="line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  <a:prstDash val="solid"/>
            <a:miter lim="800000"/>
          </a:ln>
          <a:effectLst/>
        </p:spPr>
      </p:cxnSp>
      <p:cxnSp>
        <p:nvCxnSpPr>
          <p:cNvPr id="4" name="直线连接符 55">
            <a:extLst>
              <a:ext uri="{FF2B5EF4-FFF2-40B4-BE49-F238E27FC236}">
                <a16:creationId xmlns:a16="http://schemas.microsoft.com/office/drawing/2014/main" id="{846E8509-8C36-41CE-B84F-A4188416D606}"/>
              </a:ext>
            </a:extLst>
          </p:cNvPr>
          <p:cNvCxnSpPr>
            <a:cxnSpLocks/>
          </p:cNvCxnSpPr>
          <p:nvPr/>
        </p:nvCxnSpPr>
        <p:spPr>
          <a:xfrm flipH="1">
            <a:off x="-7622" y="2240280"/>
            <a:ext cx="12204000" cy="0"/>
          </a:xfrm>
          <a:prstGeom prst="line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  <a:prstDash val="solid"/>
            <a:miter lim="800000"/>
          </a:ln>
          <a:effectLst/>
        </p:spPr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90189BD0-89BB-4284-9EA9-5D230B10301F}"/>
              </a:ext>
            </a:extLst>
          </p:cNvPr>
          <p:cNvSpPr txBox="1"/>
          <p:nvPr/>
        </p:nvSpPr>
        <p:spPr>
          <a:xfrm>
            <a:off x="4324510" y="3130988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课题背景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E2D917-A6DF-4C29-BF75-BEBE1859D94E}"/>
              </a:ext>
            </a:extLst>
          </p:cNvPr>
          <p:cNvSpPr txBox="1"/>
          <p:nvPr/>
        </p:nvSpPr>
        <p:spPr>
          <a:xfrm>
            <a:off x="5299135" y="266590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第一部分</a:t>
            </a:r>
          </a:p>
        </p:txBody>
      </p:sp>
      <p:cxnSp>
        <p:nvCxnSpPr>
          <p:cNvPr id="7" name="直线连接符 5">
            <a:extLst>
              <a:ext uri="{FF2B5EF4-FFF2-40B4-BE49-F238E27FC236}">
                <a16:creationId xmlns:a16="http://schemas.microsoft.com/office/drawing/2014/main" id="{B527F32A-BF97-4204-BDA6-9F144F6D7AC2}"/>
              </a:ext>
            </a:extLst>
          </p:cNvPr>
          <p:cNvCxnSpPr/>
          <p:nvPr/>
        </p:nvCxnSpPr>
        <p:spPr>
          <a:xfrm flipH="1">
            <a:off x="4424681" y="2932572"/>
            <a:ext cx="739140" cy="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8" name="直线连接符 60">
            <a:extLst>
              <a:ext uri="{FF2B5EF4-FFF2-40B4-BE49-F238E27FC236}">
                <a16:creationId xmlns:a16="http://schemas.microsoft.com/office/drawing/2014/main" id="{1199A718-8283-4397-81F1-C38792D06FC0}"/>
              </a:ext>
            </a:extLst>
          </p:cNvPr>
          <p:cNvCxnSpPr/>
          <p:nvPr/>
        </p:nvCxnSpPr>
        <p:spPr>
          <a:xfrm flipH="1">
            <a:off x="7000241" y="2932572"/>
            <a:ext cx="739140" cy="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55" name="直线连接符 109">
            <a:extLst>
              <a:ext uri="{FF2B5EF4-FFF2-40B4-BE49-F238E27FC236}">
                <a16:creationId xmlns:a16="http://schemas.microsoft.com/office/drawing/2014/main" id="{6447CC64-3E6C-4672-BE8F-EA025EA51498}"/>
              </a:ext>
            </a:extLst>
          </p:cNvPr>
          <p:cNvCxnSpPr/>
          <p:nvPr/>
        </p:nvCxnSpPr>
        <p:spPr>
          <a:xfrm flipH="1">
            <a:off x="4424681" y="4403232"/>
            <a:ext cx="739140" cy="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56" name="直线连接符 110">
            <a:extLst>
              <a:ext uri="{FF2B5EF4-FFF2-40B4-BE49-F238E27FC236}">
                <a16:creationId xmlns:a16="http://schemas.microsoft.com/office/drawing/2014/main" id="{6385380C-4348-4F55-AEA8-D250085B04A4}"/>
              </a:ext>
            </a:extLst>
          </p:cNvPr>
          <p:cNvCxnSpPr/>
          <p:nvPr/>
        </p:nvCxnSpPr>
        <p:spPr>
          <a:xfrm flipH="1">
            <a:off x="6893561" y="4403232"/>
            <a:ext cx="739140" cy="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A6E32537-96CE-4044-8BE1-8481EDCE8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660" y="4311615"/>
            <a:ext cx="1144061" cy="251567"/>
          </a:xfrm>
          <a:prstGeom prst="rect">
            <a:avLst/>
          </a:prstGeom>
        </p:spPr>
      </p:pic>
      <p:sp>
        <p:nvSpPr>
          <p:cNvPr id="12" name="副标题 2">
            <a:extLst>
              <a:ext uri="{FF2B5EF4-FFF2-40B4-BE49-F238E27FC236}">
                <a16:creationId xmlns:a16="http://schemas.microsoft.com/office/drawing/2014/main" id="{6F359459-26A8-45B1-B029-0F4EB6DDB34F}"/>
              </a:ext>
            </a:extLst>
          </p:cNvPr>
          <p:cNvSpPr txBox="1">
            <a:spLocks/>
          </p:cNvSpPr>
          <p:nvPr/>
        </p:nvSpPr>
        <p:spPr>
          <a:xfrm>
            <a:off x="2452443" y="5901541"/>
            <a:ext cx="7287114" cy="45769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6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  </a:t>
            </a:r>
            <a:r>
              <a:rPr kumimoji="0" lang="zh-CN" altLang="en-US" sz="1800" b="0" i="0" u="none" strike="noStrike" kern="1200" cap="none" spc="6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艰苦创业  开拓创新  争创一流  </a:t>
            </a:r>
            <a:r>
              <a:rPr kumimoji="0" lang="en-US" altLang="zh-CN" sz="1800" b="0" i="0" u="none" strike="noStrike" kern="1200" cap="none" spc="6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</a:t>
            </a:r>
            <a:endParaRPr kumimoji="0" lang="zh-CN" altLang="en-US" sz="1800" b="0" i="0" u="none" strike="noStrike" kern="1200" cap="none" spc="60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625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DE142B4E-EBDB-4A3C-83FB-1E387AAF90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b="25333"/>
          <a:stretch/>
        </p:blipFill>
        <p:spPr>
          <a:xfrm>
            <a:off x="0" y="2240280"/>
            <a:ext cx="12192000" cy="2788920"/>
          </a:xfrm>
          <a:prstGeom prst="rect">
            <a:avLst/>
          </a:prstGeom>
        </p:spPr>
      </p:pic>
      <p:cxnSp>
        <p:nvCxnSpPr>
          <p:cNvPr id="15" name="直线连接符 54">
            <a:extLst>
              <a:ext uri="{FF2B5EF4-FFF2-40B4-BE49-F238E27FC236}">
                <a16:creationId xmlns:a16="http://schemas.microsoft.com/office/drawing/2014/main" id="{1ED741FB-CA65-4AE4-8343-01DEE4A77947}"/>
              </a:ext>
            </a:extLst>
          </p:cNvPr>
          <p:cNvCxnSpPr>
            <a:cxnSpLocks/>
          </p:cNvCxnSpPr>
          <p:nvPr/>
        </p:nvCxnSpPr>
        <p:spPr>
          <a:xfrm flipH="1">
            <a:off x="-7622" y="5013960"/>
            <a:ext cx="12204000" cy="0"/>
          </a:xfrm>
          <a:prstGeom prst="line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  <a:prstDash val="solid"/>
            <a:miter lim="800000"/>
          </a:ln>
          <a:effectLst/>
        </p:spPr>
      </p:cxnSp>
      <p:cxnSp>
        <p:nvCxnSpPr>
          <p:cNvPr id="16" name="直线连接符 55">
            <a:extLst>
              <a:ext uri="{FF2B5EF4-FFF2-40B4-BE49-F238E27FC236}">
                <a16:creationId xmlns:a16="http://schemas.microsoft.com/office/drawing/2014/main" id="{74F6D0A3-D645-41B5-8410-E16E14F65E65}"/>
              </a:ext>
            </a:extLst>
          </p:cNvPr>
          <p:cNvCxnSpPr>
            <a:cxnSpLocks/>
          </p:cNvCxnSpPr>
          <p:nvPr/>
        </p:nvCxnSpPr>
        <p:spPr>
          <a:xfrm flipH="1">
            <a:off x="-7622" y="2240280"/>
            <a:ext cx="12204000" cy="0"/>
          </a:xfrm>
          <a:prstGeom prst="line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  <a:prstDash val="solid"/>
            <a:miter lim="800000"/>
          </a:ln>
          <a:effectLst/>
        </p:spPr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82FC05FB-3B7F-4615-96D2-2E8F705A67F1}"/>
              </a:ext>
            </a:extLst>
          </p:cNvPr>
          <p:cNvSpPr/>
          <p:nvPr/>
        </p:nvSpPr>
        <p:spPr>
          <a:xfrm>
            <a:off x="8687049" y="3917164"/>
            <a:ext cx="1426994" cy="5080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SUBJECT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BACKGROUND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03E0339-983B-48A1-80DC-61231DDC8080}"/>
              </a:ext>
            </a:extLst>
          </p:cNvPr>
          <p:cNvSpPr txBox="1"/>
          <p:nvPr/>
        </p:nvSpPr>
        <p:spPr>
          <a:xfrm>
            <a:off x="4887709" y="3409169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课题背景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94D6E33-B739-4D34-9AF5-38A6C5875D20}"/>
              </a:ext>
            </a:extLst>
          </p:cNvPr>
          <p:cNvSpPr txBox="1"/>
          <p:nvPr/>
        </p:nvSpPr>
        <p:spPr>
          <a:xfrm>
            <a:off x="5199587" y="281509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第一部分</a:t>
            </a:r>
          </a:p>
        </p:txBody>
      </p:sp>
      <p:sp>
        <p:nvSpPr>
          <p:cNvPr id="20" name="圆角矩形 1">
            <a:extLst>
              <a:ext uri="{FF2B5EF4-FFF2-40B4-BE49-F238E27FC236}">
                <a16:creationId xmlns:a16="http://schemas.microsoft.com/office/drawing/2014/main" id="{EED21443-C681-4DBE-AE98-F0BF0B35AD88}"/>
              </a:ext>
            </a:extLst>
          </p:cNvPr>
          <p:cNvSpPr/>
          <p:nvPr/>
        </p:nvSpPr>
        <p:spPr>
          <a:xfrm>
            <a:off x="5052207" y="2785241"/>
            <a:ext cx="1676400" cy="502256"/>
          </a:xfrm>
          <a:prstGeom prst="roundRect">
            <a:avLst>
              <a:gd name="adj" fmla="val 50000"/>
            </a:avLst>
          </a:prstGeom>
          <a:noFill/>
          <a:ln w="2857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2" name="直线连接符 127">
            <a:extLst>
              <a:ext uri="{FF2B5EF4-FFF2-40B4-BE49-F238E27FC236}">
                <a16:creationId xmlns:a16="http://schemas.microsoft.com/office/drawing/2014/main" id="{311FFAB2-7010-48C4-BD0E-ABF32F9C7665}"/>
              </a:ext>
            </a:extLst>
          </p:cNvPr>
          <p:cNvCxnSpPr>
            <a:cxnSpLocks/>
          </p:cNvCxnSpPr>
          <p:nvPr/>
        </p:nvCxnSpPr>
        <p:spPr>
          <a:xfrm>
            <a:off x="4660807" y="2744789"/>
            <a:ext cx="0" cy="1728787"/>
          </a:xfrm>
          <a:prstGeom prst="lin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pic>
        <p:nvPicPr>
          <p:cNvPr id="43" name="图片 42">
            <a:extLst>
              <a:ext uri="{FF2B5EF4-FFF2-40B4-BE49-F238E27FC236}">
                <a16:creationId xmlns:a16="http://schemas.microsoft.com/office/drawing/2014/main" id="{C23D46C5-3526-432B-A4BF-961D4F4C3D9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394" y="2602363"/>
            <a:ext cx="2004512" cy="2004512"/>
          </a:xfrm>
          <a:prstGeom prst="rect">
            <a:avLst/>
          </a:prstGeom>
        </p:spPr>
      </p:pic>
      <p:sp>
        <p:nvSpPr>
          <p:cNvPr id="11" name="副标题 2">
            <a:extLst>
              <a:ext uri="{FF2B5EF4-FFF2-40B4-BE49-F238E27FC236}">
                <a16:creationId xmlns:a16="http://schemas.microsoft.com/office/drawing/2014/main" id="{3FDEF2F2-006D-47BA-BA75-BBDAE4BC1647}"/>
              </a:ext>
            </a:extLst>
          </p:cNvPr>
          <p:cNvSpPr txBox="1">
            <a:spLocks/>
          </p:cNvSpPr>
          <p:nvPr/>
        </p:nvSpPr>
        <p:spPr>
          <a:xfrm>
            <a:off x="2452443" y="5901541"/>
            <a:ext cx="7287114" cy="45769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6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  </a:t>
            </a:r>
            <a:r>
              <a:rPr kumimoji="0" lang="zh-CN" altLang="en-US" sz="1800" b="0" i="0" u="none" strike="noStrike" kern="1200" cap="none" spc="6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艰苦创业  开拓创新  争创一流  </a:t>
            </a:r>
            <a:r>
              <a:rPr kumimoji="0" lang="en-US" altLang="zh-CN" sz="1800" b="0" i="0" u="none" strike="noStrike" kern="1200" cap="none" spc="6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</a:t>
            </a:r>
            <a:endParaRPr kumimoji="0" lang="zh-CN" altLang="en-US" sz="1800" b="0" i="0" u="none" strike="noStrike" kern="1200" cap="none" spc="60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8949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85">
            <a:extLst>
              <a:ext uri="{FF2B5EF4-FFF2-40B4-BE49-F238E27FC236}">
                <a16:creationId xmlns:a16="http://schemas.microsoft.com/office/drawing/2014/main" id="{C396CD72-A140-4A6E-A375-D759142D78C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847" y="2834487"/>
            <a:ext cx="3806626" cy="3806626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CDBDA15-AFCD-48FE-8580-199D14D6BCF1}"/>
              </a:ext>
            </a:extLst>
          </p:cNvPr>
          <p:cNvGrpSpPr/>
          <p:nvPr/>
        </p:nvGrpSpPr>
        <p:grpSpPr>
          <a:xfrm>
            <a:off x="9541822" y="2398977"/>
            <a:ext cx="35681" cy="8235"/>
            <a:chOff x="5494338" y="2794025"/>
            <a:chExt cx="20638" cy="4763"/>
          </a:xfrm>
          <a:solidFill>
            <a:srgbClr val="09234F">
              <a:alpha val="5000"/>
            </a:srgbClr>
          </a:solidFill>
        </p:grpSpPr>
        <p:sp>
          <p:nvSpPr>
            <p:cNvPr id="22" name="Rectangle 6">
              <a:extLst>
                <a:ext uri="{FF2B5EF4-FFF2-40B4-BE49-F238E27FC236}">
                  <a16:creationId xmlns:a16="http://schemas.microsoft.com/office/drawing/2014/main" id="{6E98FD69-C69F-4327-88B0-D6DD850E9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4338" y="2794025"/>
              <a:ext cx="20638" cy="47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Rectangle 7">
              <a:extLst>
                <a:ext uri="{FF2B5EF4-FFF2-40B4-BE49-F238E27FC236}">
                  <a16:creationId xmlns:a16="http://schemas.microsoft.com/office/drawing/2014/main" id="{D2133A57-E3B9-4F0F-ABA6-633DAE073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4338" y="2794025"/>
              <a:ext cx="20638" cy="47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8DC3F55C-1E59-491D-BADB-41E254A934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9258"/>
          <a:stretch>
            <a:fillRect/>
          </a:stretch>
        </p:blipFill>
        <p:spPr>
          <a:xfrm>
            <a:off x="1" y="0"/>
            <a:ext cx="4967220" cy="6858000"/>
          </a:xfrm>
          <a:custGeom>
            <a:avLst/>
            <a:gdLst>
              <a:gd name="connsiteX0" fmla="*/ 0 w 4967220"/>
              <a:gd name="connsiteY0" fmla="*/ 0 h 6858000"/>
              <a:gd name="connsiteX1" fmla="*/ 4967220 w 4967220"/>
              <a:gd name="connsiteY1" fmla="*/ 0 h 6858000"/>
              <a:gd name="connsiteX2" fmla="*/ 3252720 w 4967220"/>
              <a:gd name="connsiteY2" fmla="*/ 6858000 h 6858000"/>
              <a:gd name="connsiteX3" fmla="*/ 0 w 49672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7220" h="6858000">
                <a:moveTo>
                  <a:pt x="0" y="0"/>
                </a:moveTo>
                <a:lnTo>
                  <a:pt x="4967220" y="0"/>
                </a:lnTo>
                <a:lnTo>
                  <a:pt x="325272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cxnSp>
        <p:nvCxnSpPr>
          <p:cNvPr id="25" name="直线连接符 33">
            <a:extLst>
              <a:ext uri="{FF2B5EF4-FFF2-40B4-BE49-F238E27FC236}">
                <a16:creationId xmlns:a16="http://schemas.microsoft.com/office/drawing/2014/main" id="{03E8F1CB-F2FF-45D2-9FD6-852D362333A1}"/>
              </a:ext>
            </a:extLst>
          </p:cNvPr>
          <p:cNvCxnSpPr>
            <a:cxnSpLocks/>
          </p:cNvCxnSpPr>
          <p:nvPr/>
        </p:nvCxnSpPr>
        <p:spPr>
          <a:xfrm flipH="1">
            <a:off x="3235236" y="-71021"/>
            <a:ext cx="1759349" cy="7022237"/>
          </a:xfrm>
          <a:prstGeom prst="line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9C0F4D11-C9B7-48A0-948F-2504B56ACA20}"/>
              </a:ext>
            </a:extLst>
          </p:cNvPr>
          <p:cNvSpPr txBox="1"/>
          <p:nvPr/>
        </p:nvSpPr>
        <p:spPr>
          <a:xfrm>
            <a:off x="6290827" y="1492823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课题背景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318E67C-9831-4D55-866A-7C4526BCDDF2}"/>
              </a:ext>
            </a:extLst>
          </p:cNvPr>
          <p:cNvSpPr txBox="1"/>
          <p:nvPr/>
        </p:nvSpPr>
        <p:spPr>
          <a:xfrm>
            <a:off x="907656" y="3075057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第一部分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537A7F0-DC95-4971-BB65-7C4C830AB832}"/>
              </a:ext>
            </a:extLst>
          </p:cNvPr>
          <p:cNvSpPr txBox="1"/>
          <p:nvPr/>
        </p:nvSpPr>
        <p:spPr>
          <a:xfrm>
            <a:off x="6381529" y="2556405"/>
            <a:ext cx="3673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SUBJECT BACKGROUND</a:t>
            </a: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9" name="直线连接符 37">
            <a:extLst>
              <a:ext uri="{FF2B5EF4-FFF2-40B4-BE49-F238E27FC236}">
                <a16:creationId xmlns:a16="http://schemas.microsoft.com/office/drawing/2014/main" id="{EE0AEEAF-CD53-437D-AF86-F9690CEFEAEC}"/>
              </a:ext>
            </a:extLst>
          </p:cNvPr>
          <p:cNvCxnSpPr>
            <a:cxnSpLocks/>
          </p:cNvCxnSpPr>
          <p:nvPr/>
        </p:nvCxnSpPr>
        <p:spPr>
          <a:xfrm>
            <a:off x="11524463" y="385408"/>
            <a:ext cx="415636" cy="0"/>
          </a:xfrm>
          <a:prstGeom prst="line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cxnSp>
        <p:nvCxnSpPr>
          <p:cNvPr id="30" name="直线连接符 38">
            <a:extLst>
              <a:ext uri="{FF2B5EF4-FFF2-40B4-BE49-F238E27FC236}">
                <a16:creationId xmlns:a16="http://schemas.microsoft.com/office/drawing/2014/main" id="{FF289FBF-3906-4280-BE55-04252531746C}"/>
              </a:ext>
            </a:extLst>
          </p:cNvPr>
          <p:cNvCxnSpPr>
            <a:cxnSpLocks/>
          </p:cNvCxnSpPr>
          <p:nvPr/>
        </p:nvCxnSpPr>
        <p:spPr>
          <a:xfrm>
            <a:off x="11856972" y="287169"/>
            <a:ext cx="0" cy="433905"/>
          </a:xfrm>
          <a:prstGeom prst="line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cxnSp>
        <p:nvCxnSpPr>
          <p:cNvPr id="81" name="直线连接符 93">
            <a:extLst>
              <a:ext uri="{FF2B5EF4-FFF2-40B4-BE49-F238E27FC236}">
                <a16:creationId xmlns:a16="http://schemas.microsoft.com/office/drawing/2014/main" id="{9361065D-B1A2-4C03-94B1-DE1E27B69D2A}"/>
              </a:ext>
            </a:extLst>
          </p:cNvPr>
          <p:cNvCxnSpPr/>
          <p:nvPr/>
        </p:nvCxnSpPr>
        <p:spPr>
          <a:xfrm>
            <a:off x="3869198" y="6468813"/>
            <a:ext cx="8070903" cy="0"/>
          </a:xfrm>
          <a:prstGeom prst="line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cxnSp>
        <p:nvCxnSpPr>
          <p:cNvPr id="82" name="直线连接符 5">
            <a:extLst>
              <a:ext uri="{FF2B5EF4-FFF2-40B4-BE49-F238E27FC236}">
                <a16:creationId xmlns:a16="http://schemas.microsoft.com/office/drawing/2014/main" id="{DF383235-50BC-496A-873E-D300A69B56F6}"/>
              </a:ext>
            </a:extLst>
          </p:cNvPr>
          <p:cNvCxnSpPr/>
          <p:nvPr/>
        </p:nvCxnSpPr>
        <p:spPr>
          <a:xfrm>
            <a:off x="943277" y="3811604"/>
            <a:ext cx="1973179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83" name="直线连接符 98">
            <a:extLst>
              <a:ext uri="{FF2B5EF4-FFF2-40B4-BE49-F238E27FC236}">
                <a16:creationId xmlns:a16="http://schemas.microsoft.com/office/drawing/2014/main" id="{67C0DDE3-B7E1-41C3-BE77-93106021681C}"/>
              </a:ext>
            </a:extLst>
          </p:cNvPr>
          <p:cNvCxnSpPr>
            <a:cxnSpLocks/>
          </p:cNvCxnSpPr>
          <p:nvPr/>
        </p:nvCxnSpPr>
        <p:spPr>
          <a:xfrm>
            <a:off x="943278" y="3957767"/>
            <a:ext cx="664807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84" name="三角形 8">
            <a:extLst>
              <a:ext uri="{FF2B5EF4-FFF2-40B4-BE49-F238E27FC236}">
                <a16:creationId xmlns:a16="http://schemas.microsoft.com/office/drawing/2014/main" id="{8AF2AF67-CD20-4C67-AABE-95862963D6BC}"/>
              </a:ext>
            </a:extLst>
          </p:cNvPr>
          <p:cNvSpPr/>
          <p:nvPr/>
        </p:nvSpPr>
        <p:spPr>
          <a:xfrm rot="5400000">
            <a:off x="3231934" y="3389588"/>
            <a:ext cx="252249" cy="217456"/>
          </a:xfrm>
          <a:prstGeom prst="triangl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副标题 2">
            <a:extLst>
              <a:ext uri="{FF2B5EF4-FFF2-40B4-BE49-F238E27FC236}">
                <a16:creationId xmlns:a16="http://schemas.microsoft.com/office/drawing/2014/main" id="{441F6CDC-198D-4821-9A3F-BE22D622D093}"/>
              </a:ext>
            </a:extLst>
          </p:cNvPr>
          <p:cNvSpPr txBox="1">
            <a:spLocks/>
          </p:cNvSpPr>
          <p:nvPr/>
        </p:nvSpPr>
        <p:spPr>
          <a:xfrm>
            <a:off x="5241594" y="6004228"/>
            <a:ext cx="5976449" cy="45769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6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  </a:t>
            </a:r>
            <a:r>
              <a:rPr kumimoji="0" lang="zh-CN" altLang="en-US" sz="1800" b="0" i="0" u="none" strike="noStrike" kern="1200" cap="none" spc="6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艰苦创业  开拓创新  争创一流  </a:t>
            </a:r>
            <a:r>
              <a:rPr kumimoji="0" lang="en-US" altLang="zh-CN" sz="1800" b="0" i="0" u="none" strike="noStrike" kern="1200" cap="none" spc="6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</a:t>
            </a:r>
            <a:endParaRPr kumimoji="0" lang="zh-CN" altLang="en-US" sz="1800" b="0" i="0" u="none" strike="noStrike" kern="1200" cap="none" spc="60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51B518B8-C923-4AD2-B6FD-59705EDBFA3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937" y="525668"/>
            <a:ext cx="1961344" cy="43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30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E3DF797-5D64-4019-8071-EAE6A5AF6F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773" y="176064"/>
            <a:ext cx="1599391" cy="35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267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线连接符 3">
            <a:extLst>
              <a:ext uri="{FF2B5EF4-FFF2-40B4-BE49-F238E27FC236}">
                <a16:creationId xmlns:a16="http://schemas.microsoft.com/office/drawing/2014/main" id="{850B8E9A-08C2-4F20-8BD3-ACE8CABAC57A}"/>
              </a:ext>
            </a:extLst>
          </p:cNvPr>
          <p:cNvCxnSpPr/>
          <p:nvPr/>
        </p:nvCxnSpPr>
        <p:spPr>
          <a:xfrm>
            <a:off x="263526" y="862409"/>
            <a:ext cx="10268700" cy="0"/>
          </a:xfrm>
          <a:prstGeom prst="line">
            <a:avLst/>
          </a:prstGeom>
          <a:noFill/>
          <a:ln w="1905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B9738952-88DC-4E1C-89D4-91D17F11AA8D}"/>
              </a:ext>
            </a:extLst>
          </p:cNvPr>
          <p:cNvSpPr/>
          <p:nvPr/>
        </p:nvSpPr>
        <p:spPr>
          <a:xfrm>
            <a:off x="9329981" y="798163"/>
            <a:ext cx="2862020" cy="108488"/>
          </a:xfrm>
          <a:prstGeom prst="rect">
            <a:avLst/>
          </a:prstGeom>
          <a:solidFill>
            <a:srgbClr val="0923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4" name="图片 53">
            <a:extLst>
              <a:ext uri="{FF2B5EF4-FFF2-40B4-BE49-F238E27FC236}">
                <a16:creationId xmlns:a16="http://schemas.microsoft.com/office/drawing/2014/main" id="{779DF322-46C5-4194-AE0F-78A9824F11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714" b="25333"/>
          <a:stretch/>
        </p:blipFill>
        <p:spPr>
          <a:xfrm>
            <a:off x="0" y="6517037"/>
            <a:ext cx="12192000" cy="340963"/>
          </a:xfrm>
          <a:prstGeom prst="rect">
            <a:avLst/>
          </a:prstGeom>
        </p:spPr>
      </p:pic>
      <p:cxnSp>
        <p:nvCxnSpPr>
          <p:cNvPr id="55" name="直线连接符 54">
            <a:extLst>
              <a:ext uri="{FF2B5EF4-FFF2-40B4-BE49-F238E27FC236}">
                <a16:creationId xmlns:a16="http://schemas.microsoft.com/office/drawing/2014/main" id="{3A5A6720-1B4C-4F7F-99A5-E24B626C915C}"/>
              </a:ext>
            </a:extLst>
          </p:cNvPr>
          <p:cNvCxnSpPr>
            <a:cxnSpLocks/>
          </p:cNvCxnSpPr>
          <p:nvPr/>
        </p:nvCxnSpPr>
        <p:spPr>
          <a:xfrm flipH="1">
            <a:off x="-7622" y="6489845"/>
            <a:ext cx="12204000" cy="0"/>
          </a:xfrm>
          <a:prstGeom prst="line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  <a:prstDash val="solid"/>
            <a:miter lim="800000"/>
          </a:ln>
          <a:effectLst/>
        </p:spPr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A926375B-29F4-4BA7-A1AF-B0CE965F0B50}"/>
              </a:ext>
            </a:extLst>
          </p:cNvPr>
          <p:cNvSpPr txBox="1"/>
          <p:nvPr/>
        </p:nvSpPr>
        <p:spPr>
          <a:xfrm>
            <a:off x="892038" y="263472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F4FC3B6E-954E-41BB-AF15-7A635CCFA0E0}"/>
              </a:ext>
            </a:extLst>
          </p:cNvPr>
          <p:cNvSpPr/>
          <p:nvPr/>
        </p:nvSpPr>
        <p:spPr>
          <a:xfrm>
            <a:off x="4546600" y="214017"/>
            <a:ext cx="3028044" cy="572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5A6BB6A-8644-4B83-8649-04942747EB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1"/>
          <a:stretch/>
        </p:blipFill>
        <p:spPr>
          <a:xfrm>
            <a:off x="9891345" y="176063"/>
            <a:ext cx="1968819" cy="57265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C806453-EF78-4CBD-8314-E54BACE505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3" r="76401"/>
          <a:stretch/>
        </p:blipFill>
        <p:spPr>
          <a:xfrm>
            <a:off x="185964" y="214017"/>
            <a:ext cx="706074" cy="57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309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8CA9A98-B1AD-457C-BFB8-71D1B49C9C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6" t="15934" r="2331"/>
          <a:stretch>
            <a:fillRect/>
          </a:stretch>
        </p:blipFill>
        <p:spPr>
          <a:xfrm>
            <a:off x="0" y="1"/>
            <a:ext cx="12192000" cy="1480088"/>
          </a:xfrm>
          <a:custGeom>
            <a:avLst/>
            <a:gdLst>
              <a:gd name="connsiteX0" fmla="*/ 0 w 12192000"/>
              <a:gd name="connsiteY0" fmla="*/ 0 h 1666069"/>
              <a:gd name="connsiteX1" fmla="*/ 12192000 w 12192000"/>
              <a:gd name="connsiteY1" fmla="*/ 0 h 1666069"/>
              <a:gd name="connsiteX2" fmla="*/ 12192000 w 12192000"/>
              <a:gd name="connsiteY2" fmla="*/ 1666069 h 1666069"/>
              <a:gd name="connsiteX3" fmla="*/ 0 w 12192000"/>
              <a:gd name="connsiteY3" fmla="*/ 1666069 h 166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666069">
                <a:moveTo>
                  <a:pt x="0" y="0"/>
                </a:moveTo>
                <a:lnTo>
                  <a:pt x="12192000" y="0"/>
                </a:lnTo>
                <a:lnTo>
                  <a:pt x="12192000" y="1666069"/>
                </a:lnTo>
                <a:lnTo>
                  <a:pt x="0" y="1666069"/>
                </a:lnTo>
                <a:close/>
              </a:path>
            </a:pathLst>
          </a:custGeom>
        </p:spPr>
      </p:pic>
      <p:cxnSp>
        <p:nvCxnSpPr>
          <p:cNvPr id="3" name="直线连接符 152">
            <a:extLst>
              <a:ext uri="{FF2B5EF4-FFF2-40B4-BE49-F238E27FC236}">
                <a16:creationId xmlns:a16="http://schemas.microsoft.com/office/drawing/2014/main" id="{BF77437E-14A3-47D0-BBEE-E193737684B3}"/>
              </a:ext>
            </a:extLst>
          </p:cNvPr>
          <p:cNvCxnSpPr>
            <a:cxnSpLocks/>
          </p:cNvCxnSpPr>
          <p:nvPr/>
        </p:nvCxnSpPr>
        <p:spPr>
          <a:xfrm>
            <a:off x="263525" y="6571283"/>
            <a:ext cx="9413875" cy="0"/>
          </a:xfrm>
          <a:prstGeom prst="line">
            <a:avLst/>
          </a:prstGeom>
          <a:ln w="25400" cmpd="sng">
            <a:solidFill>
              <a:srgbClr val="092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179B2EAE-25B9-41F0-9E67-7BBDC49443BD}"/>
              </a:ext>
            </a:extLst>
          </p:cNvPr>
          <p:cNvSpPr txBox="1"/>
          <p:nvPr/>
        </p:nvSpPr>
        <p:spPr>
          <a:xfrm>
            <a:off x="3926175" y="316142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38A0074-ED8E-476F-B2DB-DDE4A1A9E6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6232215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20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7E865AD-0367-43B7-AFE2-C89A813022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63" t="26333" r="79341" b="-1"/>
          <a:stretch/>
        </p:blipFill>
        <p:spPr>
          <a:xfrm>
            <a:off x="0" y="0"/>
            <a:ext cx="1170122" cy="6858000"/>
          </a:xfrm>
          <a:custGeom>
            <a:avLst/>
            <a:gdLst>
              <a:gd name="connsiteX0" fmla="*/ 0 w 2964180"/>
              <a:gd name="connsiteY0" fmla="*/ 0 h 2964180"/>
              <a:gd name="connsiteX1" fmla="*/ 2964180 w 2964180"/>
              <a:gd name="connsiteY1" fmla="*/ 0 h 2964180"/>
              <a:gd name="connsiteX2" fmla="*/ 2964180 w 2964180"/>
              <a:gd name="connsiteY2" fmla="*/ 2964180 h 2964180"/>
              <a:gd name="connsiteX3" fmla="*/ 0 w 2964180"/>
              <a:gd name="connsiteY3" fmla="*/ 2964180 h 2964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4180" h="2964180">
                <a:moveTo>
                  <a:pt x="0" y="0"/>
                </a:moveTo>
                <a:lnTo>
                  <a:pt x="2964180" y="0"/>
                </a:lnTo>
                <a:lnTo>
                  <a:pt x="2964180" y="2964180"/>
                </a:lnTo>
                <a:lnTo>
                  <a:pt x="0" y="2964180"/>
                </a:lnTo>
                <a:close/>
              </a:path>
            </a:pathLst>
          </a:custGeom>
        </p:spPr>
      </p:pic>
      <p:cxnSp>
        <p:nvCxnSpPr>
          <p:cNvPr id="24" name="直线连接符 71">
            <a:extLst>
              <a:ext uri="{FF2B5EF4-FFF2-40B4-BE49-F238E27FC236}">
                <a16:creationId xmlns:a16="http://schemas.microsoft.com/office/drawing/2014/main" id="{0094EA01-6820-44E5-83D3-30F81B1E7022}"/>
              </a:ext>
            </a:extLst>
          </p:cNvPr>
          <p:cNvCxnSpPr>
            <a:cxnSpLocks/>
          </p:cNvCxnSpPr>
          <p:nvPr/>
        </p:nvCxnSpPr>
        <p:spPr>
          <a:xfrm>
            <a:off x="1289372" y="6676201"/>
            <a:ext cx="10650729" cy="0"/>
          </a:xfrm>
          <a:prstGeom prst="line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cxnSp>
        <p:nvCxnSpPr>
          <p:cNvPr id="25" name="直线连接符 72">
            <a:extLst>
              <a:ext uri="{FF2B5EF4-FFF2-40B4-BE49-F238E27FC236}">
                <a16:creationId xmlns:a16="http://schemas.microsoft.com/office/drawing/2014/main" id="{96E0520C-317A-45D7-B14E-6751FED92685}"/>
              </a:ext>
            </a:extLst>
          </p:cNvPr>
          <p:cNvCxnSpPr>
            <a:cxnSpLocks/>
          </p:cNvCxnSpPr>
          <p:nvPr/>
        </p:nvCxnSpPr>
        <p:spPr>
          <a:xfrm flipV="1">
            <a:off x="11856972" y="6150822"/>
            <a:ext cx="0" cy="623623"/>
          </a:xfrm>
          <a:prstGeom prst="line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83732F31-AEA7-4030-BCF5-0FB91408D749}"/>
              </a:ext>
            </a:extLst>
          </p:cNvPr>
          <p:cNvSpPr/>
          <p:nvPr/>
        </p:nvSpPr>
        <p:spPr>
          <a:xfrm>
            <a:off x="11671537" y="302281"/>
            <a:ext cx="256939" cy="256939"/>
          </a:xfrm>
          <a:prstGeom prst="rect">
            <a:avLst/>
          </a:prstGeom>
          <a:solidFill>
            <a:srgbClr val="0923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B6621A98-0554-49B6-A2BF-C5F4102CE7BE}"/>
              </a:ext>
            </a:extLst>
          </p:cNvPr>
          <p:cNvSpPr/>
          <p:nvPr/>
        </p:nvSpPr>
        <p:spPr>
          <a:xfrm>
            <a:off x="11552989" y="390056"/>
            <a:ext cx="256939" cy="256939"/>
          </a:xfrm>
          <a:prstGeom prst="rect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74" name="直线连接符 126">
            <a:extLst>
              <a:ext uri="{FF2B5EF4-FFF2-40B4-BE49-F238E27FC236}">
                <a16:creationId xmlns:a16="http://schemas.microsoft.com/office/drawing/2014/main" id="{0F8FA2FC-0AD8-49D7-AC4F-2F5DED7748EB}"/>
              </a:ext>
            </a:extLst>
          </p:cNvPr>
          <p:cNvCxnSpPr>
            <a:cxnSpLocks/>
          </p:cNvCxnSpPr>
          <p:nvPr/>
        </p:nvCxnSpPr>
        <p:spPr>
          <a:xfrm>
            <a:off x="1158586" y="-18000"/>
            <a:ext cx="0" cy="6876000"/>
          </a:xfrm>
          <a:prstGeom prst="line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5400000" scaled="0"/>
            </a:gradFill>
            <a:prstDash val="solid"/>
            <a:miter lim="800000"/>
          </a:ln>
          <a:effectLst/>
        </p:spPr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FBD438E3-20AF-4895-A007-6F06627FF10C}"/>
              </a:ext>
            </a:extLst>
          </p:cNvPr>
          <p:cNvSpPr txBox="1"/>
          <p:nvPr/>
        </p:nvSpPr>
        <p:spPr>
          <a:xfrm>
            <a:off x="253752" y="1106317"/>
            <a:ext cx="615553" cy="33239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85C123D3-146D-49B2-995D-3990460F7B46}"/>
              </a:ext>
            </a:extLst>
          </p:cNvPr>
          <p:cNvSpPr/>
          <p:nvPr/>
        </p:nvSpPr>
        <p:spPr>
          <a:xfrm>
            <a:off x="4546600" y="214017"/>
            <a:ext cx="3028044" cy="572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8" name="图片 77">
            <a:extLst>
              <a:ext uri="{FF2B5EF4-FFF2-40B4-BE49-F238E27FC236}">
                <a16:creationId xmlns:a16="http://schemas.microsoft.com/office/drawing/2014/main" id="{68C16DCE-A6FA-41A7-BD7E-C48D8C578B2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36" y="265470"/>
            <a:ext cx="763050" cy="76305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219552D-F426-4225-931B-E99D46D6FA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8" t="1567"/>
          <a:stretch/>
        </p:blipFill>
        <p:spPr>
          <a:xfrm>
            <a:off x="10153025" y="6171199"/>
            <a:ext cx="1573162" cy="44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434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D6C4F772-EBFA-4713-B2E7-E7E3A5B35151}"/>
              </a:ext>
            </a:extLst>
          </p:cNvPr>
          <p:cNvSpPr/>
          <p:nvPr/>
        </p:nvSpPr>
        <p:spPr>
          <a:xfrm>
            <a:off x="1028997" y="1616805"/>
            <a:ext cx="2471585" cy="3647655"/>
          </a:xfrm>
          <a:prstGeom prst="rect">
            <a:avLst/>
          </a:prstGeom>
          <a:noFill/>
          <a:ln w="25400">
            <a:solidFill>
              <a:srgbClr val="0923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4">
            <a:extLst>
              <a:ext uri="{FF2B5EF4-FFF2-40B4-BE49-F238E27FC236}">
                <a16:creationId xmlns:a16="http://schemas.microsoft.com/office/drawing/2014/main" id="{0B630EE6-DD1A-4692-94E6-FFE8FA5E323F}"/>
              </a:ext>
            </a:extLst>
          </p:cNvPr>
          <p:cNvSpPr/>
          <p:nvPr/>
        </p:nvSpPr>
        <p:spPr>
          <a:xfrm>
            <a:off x="4119966" y="1494501"/>
            <a:ext cx="1022889" cy="472699"/>
          </a:xfrm>
          <a:prstGeom prst="roundRect">
            <a:avLst>
              <a:gd name="adj" fmla="val 50000"/>
            </a:avLst>
          </a:prstGeom>
          <a:solidFill>
            <a:srgbClr val="092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姓名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2036935-388C-4BB5-B546-5BE4DC413635}"/>
              </a:ext>
            </a:extLst>
          </p:cNvPr>
          <p:cNvSpPr txBox="1"/>
          <p:nvPr/>
        </p:nvSpPr>
        <p:spPr>
          <a:xfrm>
            <a:off x="5313337" y="1494501"/>
            <a:ext cx="1010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zjuter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9234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3" name="圆角矩形 206">
            <a:extLst>
              <a:ext uri="{FF2B5EF4-FFF2-40B4-BE49-F238E27FC236}">
                <a16:creationId xmlns:a16="http://schemas.microsoft.com/office/drawing/2014/main" id="{F07B59B9-389B-4A2F-89FB-9DA7DBC93329}"/>
              </a:ext>
            </a:extLst>
          </p:cNvPr>
          <p:cNvSpPr/>
          <p:nvPr/>
        </p:nvSpPr>
        <p:spPr>
          <a:xfrm>
            <a:off x="4119966" y="2217011"/>
            <a:ext cx="1022889" cy="472699"/>
          </a:xfrm>
          <a:prstGeom prst="roundRect">
            <a:avLst>
              <a:gd name="adj" fmla="val 50000"/>
            </a:avLst>
          </a:prstGeom>
          <a:solidFill>
            <a:srgbClr val="092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专业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C4E2940-622E-4FB3-97D8-CEB2E91157F4}"/>
              </a:ext>
            </a:extLst>
          </p:cNvPr>
          <p:cNvSpPr txBox="1"/>
          <p:nvPr/>
        </p:nvSpPr>
        <p:spPr>
          <a:xfrm>
            <a:off x="5313336" y="221701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浙江工业大学</a:t>
            </a:r>
          </a:p>
        </p:txBody>
      </p:sp>
      <p:sp>
        <p:nvSpPr>
          <p:cNvPr id="15" name="圆角矩形 208">
            <a:extLst>
              <a:ext uri="{FF2B5EF4-FFF2-40B4-BE49-F238E27FC236}">
                <a16:creationId xmlns:a16="http://schemas.microsoft.com/office/drawing/2014/main" id="{5CB91E93-ACC2-4D2B-906E-7604BD6D8056}"/>
              </a:ext>
            </a:extLst>
          </p:cNvPr>
          <p:cNvSpPr/>
          <p:nvPr/>
        </p:nvSpPr>
        <p:spPr>
          <a:xfrm>
            <a:off x="4119966" y="2954855"/>
            <a:ext cx="1022889" cy="472699"/>
          </a:xfrm>
          <a:prstGeom prst="roundRect">
            <a:avLst>
              <a:gd name="adj" fmla="val 50000"/>
            </a:avLst>
          </a:prstGeom>
          <a:solidFill>
            <a:srgbClr val="092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学院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EC5BBC3-D49F-4D80-AD7E-2D96BF2E9490}"/>
              </a:ext>
            </a:extLst>
          </p:cNvPr>
          <p:cNvSpPr txBox="1"/>
          <p:nvPr/>
        </p:nvSpPr>
        <p:spPr>
          <a:xfrm>
            <a:off x="5313336" y="2954856"/>
            <a:ext cx="1794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XXXXX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学院</a:t>
            </a:r>
          </a:p>
        </p:txBody>
      </p:sp>
      <p:cxnSp>
        <p:nvCxnSpPr>
          <p:cNvPr id="17" name="直线连接符 9">
            <a:extLst>
              <a:ext uri="{FF2B5EF4-FFF2-40B4-BE49-F238E27FC236}">
                <a16:creationId xmlns:a16="http://schemas.microsoft.com/office/drawing/2014/main" id="{819925AE-981E-49BE-AEDA-D24B5E4811D4}"/>
              </a:ext>
            </a:extLst>
          </p:cNvPr>
          <p:cNvCxnSpPr>
            <a:cxnSpLocks/>
          </p:cNvCxnSpPr>
          <p:nvPr/>
        </p:nvCxnSpPr>
        <p:spPr>
          <a:xfrm>
            <a:off x="4143215" y="3718507"/>
            <a:ext cx="4249672" cy="0"/>
          </a:xfrm>
          <a:prstGeom prst="line">
            <a:avLst/>
          </a:prstGeom>
          <a:ln w="25400">
            <a:solidFill>
              <a:srgbClr val="092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0C79AEC8-4DF3-4B55-9529-C3F17BD1837C}"/>
              </a:ext>
            </a:extLst>
          </p:cNvPr>
          <p:cNvSpPr txBox="1"/>
          <p:nvPr/>
        </p:nvSpPr>
        <p:spPr>
          <a:xfrm>
            <a:off x="4026976" y="3744529"/>
            <a:ext cx="4561853" cy="154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047E86E8-7F04-4EB0-AC57-4C9BED199B0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303" y="1524241"/>
            <a:ext cx="3806626" cy="380662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FC41D74-BC7D-4945-B780-FE291CFF19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1203430-CA44-4DA1-AD96-BD02110E8A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85" y="1524241"/>
            <a:ext cx="2650940" cy="353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755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47A8D191-FF37-4F30-B4DF-AD8F1A263E8F}"/>
              </a:ext>
            </a:extLst>
          </p:cNvPr>
          <p:cNvSpPr/>
          <p:nvPr/>
        </p:nvSpPr>
        <p:spPr>
          <a:xfrm>
            <a:off x="1460292" y="2196060"/>
            <a:ext cx="9271416" cy="2960557"/>
          </a:xfrm>
          <a:prstGeom prst="rect">
            <a:avLst/>
          </a:prstGeom>
          <a:noFill/>
          <a:ln w="25400">
            <a:solidFill>
              <a:srgbClr val="0923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9CF1537-4472-4046-89C9-A60B50BBEC23}"/>
              </a:ext>
            </a:extLst>
          </p:cNvPr>
          <p:cNvSpPr txBox="1"/>
          <p:nvPr/>
        </p:nvSpPr>
        <p:spPr>
          <a:xfrm>
            <a:off x="5029199" y="2383436"/>
            <a:ext cx="1196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Zjuter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9234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cxnSp>
        <p:nvCxnSpPr>
          <p:cNvPr id="23" name="直线连接符 5">
            <a:extLst>
              <a:ext uri="{FF2B5EF4-FFF2-40B4-BE49-F238E27FC236}">
                <a16:creationId xmlns:a16="http://schemas.microsoft.com/office/drawing/2014/main" id="{E6163EFB-78F5-4BC6-9CBC-A057E4551DAC}"/>
              </a:ext>
            </a:extLst>
          </p:cNvPr>
          <p:cNvCxnSpPr>
            <a:cxnSpLocks/>
          </p:cNvCxnSpPr>
          <p:nvPr/>
        </p:nvCxnSpPr>
        <p:spPr>
          <a:xfrm>
            <a:off x="5126637" y="2938072"/>
            <a:ext cx="689547" cy="0"/>
          </a:xfrm>
          <a:prstGeom prst="line">
            <a:avLst/>
          </a:prstGeom>
          <a:ln w="19050">
            <a:solidFill>
              <a:srgbClr val="092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E71BB83E-B1C3-4947-AF86-050987F70377}"/>
              </a:ext>
            </a:extLst>
          </p:cNvPr>
          <p:cNvSpPr txBox="1"/>
          <p:nvPr/>
        </p:nvSpPr>
        <p:spPr>
          <a:xfrm>
            <a:off x="5029200" y="3065488"/>
            <a:ext cx="1713931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专业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|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 浙江工业大学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D2C4DCE-0E4F-4496-B654-FABDA07C9AFC}"/>
              </a:ext>
            </a:extLst>
          </p:cNvPr>
          <p:cNvSpPr txBox="1"/>
          <p:nvPr/>
        </p:nvSpPr>
        <p:spPr>
          <a:xfrm>
            <a:off x="5029200" y="3494477"/>
            <a:ext cx="1444626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学院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|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XXXX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学院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9134C42-8128-428F-ABBD-570A5AA3FACB}"/>
              </a:ext>
            </a:extLst>
          </p:cNvPr>
          <p:cNvSpPr txBox="1"/>
          <p:nvPr/>
        </p:nvSpPr>
        <p:spPr>
          <a:xfrm>
            <a:off x="5106268" y="3977406"/>
            <a:ext cx="3952824" cy="8474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</p:txBody>
      </p:sp>
      <p:cxnSp>
        <p:nvCxnSpPr>
          <p:cNvPr id="27" name="直线连接符 10">
            <a:extLst>
              <a:ext uri="{FF2B5EF4-FFF2-40B4-BE49-F238E27FC236}">
                <a16:creationId xmlns:a16="http://schemas.microsoft.com/office/drawing/2014/main" id="{88C35143-DDAF-4F31-ADD4-6A42F3B5AFF0}"/>
              </a:ext>
            </a:extLst>
          </p:cNvPr>
          <p:cNvCxnSpPr>
            <a:cxnSpLocks/>
          </p:cNvCxnSpPr>
          <p:nvPr/>
        </p:nvCxnSpPr>
        <p:spPr>
          <a:xfrm>
            <a:off x="10568067" y="2269512"/>
            <a:ext cx="0" cy="2772000"/>
          </a:xfrm>
          <a:prstGeom prst="line">
            <a:avLst/>
          </a:prstGeom>
          <a:ln w="12700">
            <a:solidFill>
              <a:srgbClr val="092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76110223-61D1-4EFD-BBD9-9B92DB178E04}"/>
              </a:ext>
            </a:extLst>
          </p:cNvPr>
          <p:cNvSpPr txBox="1"/>
          <p:nvPr/>
        </p:nvSpPr>
        <p:spPr>
          <a:xfrm>
            <a:off x="1646823" y="2333765"/>
            <a:ext cx="392543" cy="27628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SELF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-</a:t>
            </a:r>
            <a:r>
              <a:rPr kumimoji="1" lang="en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INTRODUCTION</a:t>
            </a: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9" name="直线连接符 115">
            <a:extLst>
              <a:ext uri="{FF2B5EF4-FFF2-40B4-BE49-F238E27FC236}">
                <a16:creationId xmlns:a16="http://schemas.microsoft.com/office/drawing/2014/main" id="{AE34F4D3-A05D-41CF-97FD-E8A742DB4537}"/>
              </a:ext>
            </a:extLst>
          </p:cNvPr>
          <p:cNvCxnSpPr>
            <a:cxnSpLocks/>
          </p:cNvCxnSpPr>
          <p:nvPr/>
        </p:nvCxnSpPr>
        <p:spPr>
          <a:xfrm flipH="1">
            <a:off x="10190849" y="2331367"/>
            <a:ext cx="434088" cy="0"/>
          </a:xfrm>
          <a:prstGeom prst="line">
            <a:avLst/>
          </a:prstGeom>
          <a:ln w="12700">
            <a:solidFill>
              <a:srgbClr val="092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C76B9FD0-8F9A-4E8B-879D-0E5B0954BF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9" t="23965" r="29000" b="10490"/>
          <a:stretch/>
        </p:blipFill>
        <p:spPr>
          <a:xfrm>
            <a:off x="2681654" y="1418710"/>
            <a:ext cx="2045970" cy="340875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3C909B70-9521-4882-B998-AA31979A87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01C1ADF-DAB4-4012-8750-2D3479E5F0E5}"/>
              </a:ext>
            </a:extLst>
          </p:cNvPr>
          <p:cNvSpPr txBox="1"/>
          <p:nvPr/>
        </p:nvSpPr>
        <p:spPr>
          <a:xfrm>
            <a:off x="6273947" y="1779623"/>
            <a:ext cx="23398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姓名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|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MIAOMIAO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9234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2CD739D-EA40-4D46-8348-B9D26C3289E1}"/>
              </a:ext>
            </a:extLst>
          </p:cNvPr>
          <p:cNvSpPr txBox="1"/>
          <p:nvPr/>
        </p:nvSpPr>
        <p:spPr>
          <a:xfrm>
            <a:off x="6273947" y="2601900"/>
            <a:ext cx="2456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专业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|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浙江工业大学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8B76D31-6199-4670-A385-6FCBB2B9D38F}"/>
              </a:ext>
            </a:extLst>
          </p:cNvPr>
          <p:cNvSpPr txBox="1"/>
          <p:nvPr/>
        </p:nvSpPr>
        <p:spPr>
          <a:xfrm>
            <a:off x="6273947" y="3424179"/>
            <a:ext cx="20906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学院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|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XXXX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学院</a:t>
            </a:r>
          </a:p>
        </p:txBody>
      </p:sp>
      <p:cxnSp>
        <p:nvCxnSpPr>
          <p:cNvPr id="13" name="直线连接符 13">
            <a:extLst>
              <a:ext uri="{FF2B5EF4-FFF2-40B4-BE49-F238E27FC236}">
                <a16:creationId xmlns:a16="http://schemas.microsoft.com/office/drawing/2014/main" id="{489C29EE-8A43-4EE3-92BC-87524298046F}"/>
              </a:ext>
            </a:extLst>
          </p:cNvPr>
          <p:cNvCxnSpPr/>
          <p:nvPr/>
        </p:nvCxnSpPr>
        <p:spPr>
          <a:xfrm>
            <a:off x="5601772" y="1808163"/>
            <a:ext cx="0" cy="2016000"/>
          </a:xfrm>
          <a:prstGeom prst="line">
            <a:avLst/>
          </a:prstGeom>
          <a:ln w="19050">
            <a:solidFill>
              <a:srgbClr val="092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E54543A-7235-4624-B98C-A2C69209D53B}"/>
              </a:ext>
            </a:extLst>
          </p:cNvPr>
          <p:cNvGrpSpPr/>
          <p:nvPr/>
        </p:nvGrpSpPr>
        <p:grpSpPr>
          <a:xfrm>
            <a:off x="5987552" y="1865744"/>
            <a:ext cx="223848" cy="214733"/>
            <a:chOff x="5481175" y="2440142"/>
            <a:chExt cx="223848" cy="214733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0A2659A-EEDF-432C-ABB1-602AD53B73D6}"/>
                </a:ext>
              </a:extLst>
            </p:cNvPr>
            <p:cNvSpPr/>
            <p:nvPr/>
          </p:nvSpPr>
          <p:spPr>
            <a:xfrm>
              <a:off x="5481175" y="2440142"/>
              <a:ext cx="161979" cy="161979"/>
            </a:xfrm>
            <a:prstGeom prst="rect">
              <a:avLst/>
            </a:prstGeom>
            <a:solidFill>
              <a:srgbClr val="092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99796A2-0311-437D-941B-E1017CEFDE91}"/>
                </a:ext>
              </a:extLst>
            </p:cNvPr>
            <p:cNvSpPr/>
            <p:nvPr/>
          </p:nvSpPr>
          <p:spPr>
            <a:xfrm>
              <a:off x="5543044" y="2492896"/>
              <a:ext cx="161979" cy="161979"/>
            </a:xfrm>
            <a:prstGeom prst="rect">
              <a:avLst/>
            </a:prstGeom>
            <a:noFill/>
            <a:ln>
              <a:solidFill>
                <a:srgbClr val="0923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756D3BD-2B75-4C12-9C9F-93EC700F8329}"/>
              </a:ext>
            </a:extLst>
          </p:cNvPr>
          <p:cNvGrpSpPr/>
          <p:nvPr/>
        </p:nvGrpSpPr>
        <p:grpSpPr>
          <a:xfrm>
            <a:off x="5987552" y="2714136"/>
            <a:ext cx="223848" cy="214733"/>
            <a:chOff x="5481175" y="2440142"/>
            <a:chExt cx="223848" cy="214733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2EA2D19-239C-4058-875E-1EBD78821113}"/>
                </a:ext>
              </a:extLst>
            </p:cNvPr>
            <p:cNvSpPr/>
            <p:nvPr/>
          </p:nvSpPr>
          <p:spPr>
            <a:xfrm>
              <a:off x="5481175" y="2440142"/>
              <a:ext cx="161979" cy="161979"/>
            </a:xfrm>
            <a:prstGeom prst="rect">
              <a:avLst/>
            </a:prstGeom>
            <a:solidFill>
              <a:srgbClr val="092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D9DB827-59EA-4DD3-8A27-3E83BF4180CF}"/>
                </a:ext>
              </a:extLst>
            </p:cNvPr>
            <p:cNvSpPr/>
            <p:nvPr/>
          </p:nvSpPr>
          <p:spPr>
            <a:xfrm>
              <a:off x="5543044" y="2492896"/>
              <a:ext cx="161979" cy="161979"/>
            </a:xfrm>
            <a:prstGeom prst="rect">
              <a:avLst/>
            </a:prstGeom>
            <a:noFill/>
            <a:ln>
              <a:solidFill>
                <a:srgbClr val="0923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6B9D7B9-615E-4BB1-8499-6E4B2E5ED689}"/>
              </a:ext>
            </a:extLst>
          </p:cNvPr>
          <p:cNvGrpSpPr/>
          <p:nvPr/>
        </p:nvGrpSpPr>
        <p:grpSpPr>
          <a:xfrm>
            <a:off x="5987552" y="3506224"/>
            <a:ext cx="223848" cy="214733"/>
            <a:chOff x="5481175" y="2440142"/>
            <a:chExt cx="223848" cy="214733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8FE78C3-AD54-4782-BE5D-6D6D6A793BCB}"/>
                </a:ext>
              </a:extLst>
            </p:cNvPr>
            <p:cNvSpPr/>
            <p:nvPr/>
          </p:nvSpPr>
          <p:spPr>
            <a:xfrm>
              <a:off x="5481175" y="2440142"/>
              <a:ext cx="161979" cy="161979"/>
            </a:xfrm>
            <a:prstGeom prst="rect">
              <a:avLst/>
            </a:prstGeom>
            <a:solidFill>
              <a:srgbClr val="092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97CF7E8-5851-48C2-94BB-CBFFF1EFF34B}"/>
                </a:ext>
              </a:extLst>
            </p:cNvPr>
            <p:cNvSpPr/>
            <p:nvPr/>
          </p:nvSpPr>
          <p:spPr>
            <a:xfrm>
              <a:off x="5543044" y="2492896"/>
              <a:ext cx="161979" cy="161979"/>
            </a:xfrm>
            <a:prstGeom prst="rect">
              <a:avLst/>
            </a:prstGeom>
            <a:noFill/>
            <a:ln>
              <a:solidFill>
                <a:srgbClr val="0923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31C7FF03-7A50-43D5-975B-5746CE084CBE}"/>
              </a:ext>
            </a:extLst>
          </p:cNvPr>
          <p:cNvSpPr/>
          <p:nvPr/>
        </p:nvSpPr>
        <p:spPr>
          <a:xfrm>
            <a:off x="3135444" y="4129791"/>
            <a:ext cx="5921115" cy="12516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351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351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351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B60C5323-AD6C-430F-BEB6-193F791C6FC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428" y="1589278"/>
            <a:ext cx="2679182" cy="2679182"/>
          </a:xfrm>
          <a:prstGeom prst="rect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1D4B882C-899B-4073-87A0-286D7B3860F3}"/>
              </a:ext>
            </a:extLst>
          </p:cNvPr>
          <p:cNvSpPr/>
          <p:nvPr/>
        </p:nvSpPr>
        <p:spPr>
          <a:xfrm>
            <a:off x="3011028" y="1739916"/>
            <a:ext cx="2098263" cy="2098263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B8448602-FE44-4D3B-B7A8-9A9213753BB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4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774DB714-49C4-42B8-94E1-208AC551A27D}"/>
              </a:ext>
            </a:extLst>
          </p:cNvPr>
          <p:cNvGrpSpPr/>
          <p:nvPr/>
        </p:nvGrpSpPr>
        <p:grpSpPr>
          <a:xfrm>
            <a:off x="1200325" y="1815739"/>
            <a:ext cx="9791352" cy="3559628"/>
            <a:chOff x="1850571" y="2029689"/>
            <a:chExt cx="8490860" cy="3086838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C9E81967-ED41-4693-A1C0-1C9B3377A0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179" t="33999" r="20178" b="21060"/>
            <a:stretch/>
          </p:blipFill>
          <p:spPr>
            <a:xfrm>
              <a:off x="1850571" y="2034540"/>
              <a:ext cx="8490859" cy="3081987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7D7584A-7A7D-4AB1-B9A2-F53702E5A75B}"/>
                </a:ext>
              </a:extLst>
            </p:cNvPr>
            <p:cNvSpPr/>
            <p:nvPr/>
          </p:nvSpPr>
          <p:spPr>
            <a:xfrm>
              <a:off x="1850571" y="2029689"/>
              <a:ext cx="8490860" cy="3086838"/>
            </a:xfrm>
            <a:prstGeom prst="rect">
              <a:avLst/>
            </a:prstGeom>
            <a:ln w="101600">
              <a:gradFill>
                <a:gsLst>
                  <a:gs pos="50000">
                    <a:srgbClr val="F6D9A7"/>
                  </a:gs>
                  <a:gs pos="100000">
                    <a:srgbClr val="D6AA74"/>
                  </a:gs>
                  <a:gs pos="0">
                    <a:srgbClr val="D6AA7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Regular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32" name="直线连接符 63">
            <a:extLst>
              <a:ext uri="{FF2B5EF4-FFF2-40B4-BE49-F238E27FC236}">
                <a16:creationId xmlns:a16="http://schemas.microsoft.com/office/drawing/2014/main" id="{F7CA6F07-1930-4F4E-8880-21A6812DBB4C}"/>
              </a:ext>
            </a:extLst>
          </p:cNvPr>
          <p:cNvCxnSpPr>
            <a:cxnSpLocks/>
          </p:cNvCxnSpPr>
          <p:nvPr/>
        </p:nvCxnSpPr>
        <p:spPr>
          <a:xfrm>
            <a:off x="4876783" y="2318657"/>
            <a:ext cx="0" cy="276279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583B780F-D889-4EE6-85CD-68A3F29DF120}"/>
              </a:ext>
            </a:extLst>
          </p:cNvPr>
          <p:cNvGrpSpPr/>
          <p:nvPr/>
        </p:nvGrpSpPr>
        <p:grpSpPr>
          <a:xfrm>
            <a:off x="5262560" y="2407481"/>
            <a:ext cx="1927678" cy="400110"/>
            <a:chOff x="5262563" y="2407475"/>
            <a:chExt cx="1927678" cy="400109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23FFA0B5-87EA-443F-BDCA-A6A1EB845B84}"/>
                </a:ext>
              </a:extLst>
            </p:cNvPr>
            <p:cNvSpPr txBox="1"/>
            <p:nvPr/>
          </p:nvSpPr>
          <p:spPr>
            <a:xfrm>
              <a:off x="5548958" y="2407475"/>
              <a:ext cx="1641283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姓名 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|</a:t>
              </a: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 </a:t>
              </a:r>
              <a:r>
                <a:rPr kumimoji="1" lang="en-US" altLang="zh-CN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Zjuter</a:t>
              </a:r>
              <a:endPara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9B11C142-ECEA-4777-99D0-35FF8A8030C8}"/>
                </a:ext>
              </a:extLst>
            </p:cNvPr>
            <p:cNvSpPr/>
            <p:nvPr/>
          </p:nvSpPr>
          <p:spPr>
            <a:xfrm>
              <a:off x="5262563" y="2493596"/>
              <a:ext cx="161979" cy="1619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152FD1E5-615D-43CA-B48A-A6F79154FB9F}"/>
                </a:ext>
              </a:extLst>
            </p:cNvPr>
            <p:cNvSpPr/>
            <p:nvPr/>
          </p:nvSpPr>
          <p:spPr>
            <a:xfrm>
              <a:off x="5324432" y="2546350"/>
              <a:ext cx="161979" cy="1619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923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26B4320-64E7-4EF6-97D5-055E45B3BF0F}"/>
              </a:ext>
            </a:extLst>
          </p:cNvPr>
          <p:cNvGrpSpPr/>
          <p:nvPr/>
        </p:nvGrpSpPr>
        <p:grpSpPr>
          <a:xfrm>
            <a:off x="5262563" y="2962047"/>
            <a:ext cx="2742515" cy="400110"/>
            <a:chOff x="5262563" y="3229753"/>
            <a:chExt cx="2742516" cy="400110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41823DF-CD33-4B27-A393-5301A587C9D5}"/>
                </a:ext>
              </a:extLst>
            </p:cNvPr>
            <p:cNvSpPr txBox="1"/>
            <p:nvPr/>
          </p:nvSpPr>
          <p:spPr>
            <a:xfrm>
              <a:off x="5548956" y="3229753"/>
              <a:ext cx="24561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专业 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|</a:t>
              </a: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 浙江工业大学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0F1516E5-5CA3-4FA5-898D-C63A39AA0035}"/>
                </a:ext>
              </a:extLst>
            </p:cNvPr>
            <p:cNvSpPr/>
            <p:nvPr/>
          </p:nvSpPr>
          <p:spPr>
            <a:xfrm>
              <a:off x="5262563" y="3341988"/>
              <a:ext cx="161979" cy="1619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8BBC0269-3957-4A50-B2FA-9B2D5760C9B2}"/>
                </a:ext>
              </a:extLst>
            </p:cNvPr>
            <p:cNvSpPr/>
            <p:nvPr/>
          </p:nvSpPr>
          <p:spPr>
            <a:xfrm>
              <a:off x="5324432" y="3394742"/>
              <a:ext cx="161979" cy="1619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923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CC400075-F3F9-4765-82FE-014719EACD95}"/>
              </a:ext>
            </a:extLst>
          </p:cNvPr>
          <p:cNvGrpSpPr/>
          <p:nvPr/>
        </p:nvGrpSpPr>
        <p:grpSpPr>
          <a:xfrm>
            <a:off x="5262562" y="3516624"/>
            <a:ext cx="2377030" cy="400110"/>
            <a:chOff x="5262563" y="4052031"/>
            <a:chExt cx="2377031" cy="400109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1E1B65B-BEA5-41C0-A918-F5D02F40EEEA}"/>
                </a:ext>
              </a:extLst>
            </p:cNvPr>
            <p:cNvSpPr txBox="1"/>
            <p:nvPr/>
          </p:nvSpPr>
          <p:spPr>
            <a:xfrm>
              <a:off x="5548956" y="4052031"/>
              <a:ext cx="209063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学院 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|</a:t>
              </a: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 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XXXX</a:t>
              </a: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学院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F51A5881-0B34-4DCA-AB12-90BCA3B339A0}"/>
                </a:ext>
              </a:extLst>
            </p:cNvPr>
            <p:cNvSpPr/>
            <p:nvPr/>
          </p:nvSpPr>
          <p:spPr>
            <a:xfrm>
              <a:off x="5262563" y="4134076"/>
              <a:ext cx="161979" cy="1619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A7D6338A-0A85-4BCD-B6F7-F60494883895}"/>
                </a:ext>
              </a:extLst>
            </p:cNvPr>
            <p:cNvSpPr/>
            <p:nvPr/>
          </p:nvSpPr>
          <p:spPr>
            <a:xfrm>
              <a:off x="5324432" y="4186830"/>
              <a:ext cx="161979" cy="1619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923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8C56C105-0642-42B1-BDCD-5214E29DA9E6}"/>
              </a:ext>
            </a:extLst>
          </p:cNvPr>
          <p:cNvSpPr/>
          <p:nvPr/>
        </p:nvSpPr>
        <p:spPr>
          <a:xfrm>
            <a:off x="5213722" y="4047581"/>
            <a:ext cx="4026669" cy="94564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在这里输入其他的个人介绍信息，如个人经历等</a:t>
            </a:r>
            <a:endParaRPr kumimoji="1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820E9329-3855-4E92-88D0-2EA10A6E4A6A}"/>
              </a:ext>
            </a:extLst>
          </p:cNvPr>
          <p:cNvSpPr/>
          <p:nvPr/>
        </p:nvSpPr>
        <p:spPr>
          <a:xfrm>
            <a:off x="2047338" y="2493597"/>
            <a:ext cx="2353684" cy="2353684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86A9DD4-E452-4EA8-8911-3D5D86FCD81A}"/>
              </a:ext>
            </a:extLst>
          </p:cNvPr>
          <p:cNvSpPr/>
          <p:nvPr/>
        </p:nvSpPr>
        <p:spPr>
          <a:xfrm>
            <a:off x="1365069" y="1965962"/>
            <a:ext cx="9464041" cy="3246119"/>
          </a:xfrm>
          <a:prstGeom prst="rect">
            <a:avLst/>
          </a:prstGeom>
          <a:ln w="635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Regular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50" name="直线连接符 3">
            <a:extLst>
              <a:ext uri="{FF2B5EF4-FFF2-40B4-BE49-F238E27FC236}">
                <a16:creationId xmlns:a16="http://schemas.microsoft.com/office/drawing/2014/main" id="{A70FAE91-C845-40A9-9C9A-7AC45C819A75}"/>
              </a:ext>
            </a:extLst>
          </p:cNvPr>
          <p:cNvCxnSpPr/>
          <p:nvPr/>
        </p:nvCxnSpPr>
        <p:spPr>
          <a:xfrm>
            <a:off x="263526" y="862409"/>
            <a:ext cx="10268700" cy="0"/>
          </a:xfrm>
          <a:prstGeom prst="line">
            <a:avLst/>
          </a:prstGeom>
          <a:noFill/>
          <a:ln w="1905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9B41AE90-27C8-4F99-A2EE-E8CED68AC4B9}"/>
              </a:ext>
            </a:extLst>
          </p:cNvPr>
          <p:cNvSpPr/>
          <p:nvPr/>
        </p:nvSpPr>
        <p:spPr>
          <a:xfrm>
            <a:off x="9329981" y="798163"/>
            <a:ext cx="2862020" cy="108488"/>
          </a:xfrm>
          <a:prstGeom prst="rect">
            <a:avLst/>
          </a:prstGeom>
          <a:solidFill>
            <a:srgbClr val="0923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6EFFC397-CA5B-49C3-B946-A591E52D4C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714" b="25333"/>
          <a:stretch/>
        </p:blipFill>
        <p:spPr>
          <a:xfrm>
            <a:off x="0" y="6517037"/>
            <a:ext cx="12192000" cy="340963"/>
          </a:xfrm>
          <a:prstGeom prst="rect">
            <a:avLst/>
          </a:prstGeom>
        </p:spPr>
      </p:pic>
      <p:cxnSp>
        <p:nvCxnSpPr>
          <p:cNvPr id="53" name="直线连接符 54">
            <a:extLst>
              <a:ext uri="{FF2B5EF4-FFF2-40B4-BE49-F238E27FC236}">
                <a16:creationId xmlns:a16="http://schemas.microsoft.com/office/drawing/2014/main" id="{B3C4BB70-B74A-446F-AB4E-D7415AB32986}"/>
              </a:ext>
            </a:extLst>
          </p:cNvPr>
          <p:cNvCxnSpPr>
            <a:cxnSpLocks/>
          </p:cNvCxnSpPr>
          <p:nvPr/>
        </p:nvCxnSpPr>
        <p:spPr>
          <a:xfrm flipH="1">
            <a:off x="-7622" y="6489845"/>
            <a:ext cx="12204000" cy="0"/>
          </a:xfrm>
          <a:prstGeom prst="line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  <a:prstDash val="solid"/>
            <a:miter lim="800000"/>
          </a:ln>
          <a:effectLst/>
        </p:spPr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D09AEFFE-4A6D-4549-8C5D-7CC1F9713509}"/>
              </a:ext>
            </a:extLst>
          </p:cNvPr>
          <p:cNvSpPr txBox="1"/>
          <p:nvPr/>
        </p:nvSpPr>
        <p:spPr>
          <a:xfrm>
            <a:off x="892038" y="263472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F988FFC3-8A7B-452A-9660-63A24E99957D}"/>
              </a:ext>
            </a:extLst>
          </p:cNvPr>
          <p:cNvSpPr/>
          <p:nvPr/>
        </p:nvSpPr>
        <p:spPr>
          <a:xfrm>
            <a:off x="4546600" y="214017"/>
            <a:ext cx="3028044" cy="572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41E5E073-71B1-43BF-8348-06DC3EC1E952}"/>
              </a:ext>
            </a:extLst>
          </p:cNvPr>
          <p:cNvSpPr/>
          <p:nvPr/>
        </p:nvSpPr>
        <p:spPr>
          <a:xfrm>
            <a:off x="2175048" y="2620169"/>
            <a:ext cx="2098263" cy="2098263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id="{FD72ADC7-8072-47A0-8881-9902BC2BB8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1"/>
          <a:stretch/>
        </p:blipFill>
        <p:spPr>
          <a:xfrm>
            <a:off x="9891345" y="176063"/>
            <a:ext cx="1968819" cy="572659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B8A5F5FD-DAA4-47AB-9E47-5B6234B7B9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3" r="76401"/>
          <a:stretch/>
        </p:blipFill>
        <p:spPr>
          <a:xfrm>
            <a:off x="185964" y="214017"/>
            <a:ext cx="706074" cy="57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607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598C6D17-C776-445C-A62E-9CB6FD00066A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303" y="1524241"/>
            <a:ext cx="3806626" cy="380662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搞定一段文字排版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95773F40-1793-41B4-B6FF-5CEA1D277A59}"/>
              </a:ext>
            </a:extLst>
          </p:cNvPr>
          <p:cNvSpPr/>
          <p:nvPr/>
        </p:nvSpPr>
        <p:spPr>
          <a:xfrm>
            <a:off x="2005471" y="1579014"/>
            <a:ext cx="8014819" cy="3644537"/>
          </a:xfrm>
          <a:prstGeom prst="rect">
            <a:avLst/>
          </a:prstGeom>
          <a:solidFill>
            <a:schemeClr val="bg1"/>
          </a:solidFill>
          <a:ln w="38100">
            <a:solidFill>
              <a:srgbClr val="0923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任意形状 101">
            <a:extLst>
              <a:ext uri="{FF2B5EF4-FFF2-40B4-BE49-F238E27FC236}">
                <a16:creationId xmlns:a16="http://schemas.microsoft.com/office/drawing/2014/main" id="{035C9FAE-C05F-4C6F-AAE2-F4024C80ABBB}"/>
              </a:ext>
            </a:extLst>
          </p:cNvPr>
          <p:cNvSpPr/>
          <p:nvPr/>
        </p:nvSpPr>
        <p:spPr>
          <a:xfrm rot="10800000">
            <a:off x="2171711" y="1712026"/>
            <a:ext cx="8014819" cy="3970319"/>
          </a:xfrm>
          <a:custGeom>
            <a:avLst/>
            <a:gdLst>
              <a:gd name="connsiteX0" fmla="*/ 8014818 w 8014818"/>
              <a:gd name="connsiteY0" fmla="*/ 3970319 h 3970319"/>
              <a:gd name="connsiteX1" fmla="*/ 0 w 8014818"/>
              <a:gd name="connsiteY1" fmla="*/ 3970319 h 3970319"/>
              <a:gd name="connsiteX2" fmla="*/ 0 w 8014818"/>
              <a:gd name="connsiteY2" fmla="*/ 325782 h 3970319"/>
              <a:gd name="connsiteX3" fmla="*/ 1 w 8014818"/>
              <a:gd name="connsiteY3" fmla="*/ 325782 h 3970319"/>
              <a:gd name="connsiteX4" fmla="*/ 1 w 8014818"/>
              <a:gd name="connsiteY4" fmla="*/ 0 h 3970319"/>
              <a:gd name="connsiteX5" fmla="*/ 325783 w 8014818"/>
              <a:gd name="connsiteY5" fmla="*/ 325782 h 3970319"/>
              <a:gd name="connsiteX6" fmla="*/ 8014818 w 8014818"/>
              <a:gd name="connsiteY6" fmla="*/ 325782 h 3970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14818" h="3970319">
                <a:moveTo>
                  <a:pt x="8014818" y="3970319"/>
                </a:moveTo>
                <a:lnTo>
                  <a:pt x="0" y="3970319"/>
                </a:lnTo>
                <a:lnTo>
                  <a:pt x="0" y="325782"/>
                </a:lnTo>
                <a:lnTo>
                  <a:pt x="1" y="325782"/>
                </a:lnTo>
                <a:lnTo>
                  <a:pt x="1" y="0"/>
                </a:lnTo>
                <a:lnTo>
                  <a:pt x="325783" y="325782"/>
                </a:lnTo>
                <a:lnTo>
                  <a:pt x="8014818" y="325782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923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4DFDAD0-00BF-485E-8B2E-09774F690210}"/>
              </a:ext>
            </a:extLst>
          </p:cNvPr>
          <p:cNvSpPr txBox="1"/>
          <p:nvPr/>
        </p:nvSpPr>
        <p:spPr>
          <a:xfrm>
            <a:off x="2312415" y="1833956"/>
            <a:ext cx="7616435" cy="1304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2011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计划）协同创新中心牵头高校和浙江省首批重点建设高校，坐落于中国历史文化名城、风景旅游胜地杭州。学校始建于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年创立的浙江中等工业学堂，先后经历了杭州化工学校、浙江化工专科学校、浙江化工学院和浙江工学院等发展阶段，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1993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年更名浙江工业大学。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D92E44D2-AB39-4311-AFA1-26D4CC9C680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851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9E0E022-429B-49D3-8FAE-89875D43772F}"/>
              </a:ext>
            </a:extLst>
          </p:cNvPr>
          <p:cNvSpPr/>
          <p:nvPr/>
        </p:nvSpPr>
        <p:spPr>
          <a:xfrm>
            <a:off x="2088591" y="1712024"/>
            <a:ext cx="8014819" cy="3912491"/>
          </a:xfrm>
          <a:prstGeom prst="rect">
            <a:avLst/>
          </a:prstGeom>
          <a:solidFill>
            <a:schemeClr val="bg1"/>
          </a:solidFill>
          <a:ln w="38100">
            <a:solidFill>
              <a:srgbClr val="0923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F1BF558-2F12-4698-BC7C-360B1BA5337C}"/>
              </a:ext>
            </a:extLst>
          </p:cNvPr>
          <p:cNvSpPr txBox="1"/>
          <p:nvPr/>
        </p:nvSpPr>
        <p:spPr>
          <a:xfrm>
            <a:off x="2287784" y="2003708"/>
            <a:ext cx="7616435" cy="3369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学校拥有朝晖、屏峰、莫干山三个校区，占地面积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3365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亩，设有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26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个二级学院和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个部，另有独立学院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——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之江学院。现有在校普通全日制本科学生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19727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人、各类研究生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12732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人、留学生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1041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人。在校教职工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3425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人，其中专任教师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2522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人，拥有中国工程院院士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4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人、双聘两院院士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4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人、浙江省特级专家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11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人、教育部长江学者特聘教授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2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人、国家杰出青年基金获得者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4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人、国家“万人计划”领军人才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11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人、国家级教学名师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3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人、教育部青年长江学者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4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人、国家优秀青年基金获得者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9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人、国家“万人计划”青年拔尖人才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人、国家级有突出贡献中青年专家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10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人、人社部“百千万人才工程”入选者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10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人。</a:t>
            </a:r>
          </a:p>
        </p:txBody>
      </p:sp>
      <p:sp useBgFill="1">
        <p:nvSpPr>
          <p:cNvPr id="11" name="文本框 10">
            <a:extLst>
              <a:ext uri="{FF2B5EF4-FFF2-40B4-BE49-F238E27FC236}">
                <a16:creationId xmlns:a16="http://schemas.microsoft.com/office/drawing/2014/main" id="{FADED995-6B77-4C95-88A1-CC9766942421}"/>
              </a:ext>
            </a:extLst>
          </p:cNvPr>
          <p:cNvSpPr txBox="1"/>
          <p:nvPr/>
        </p:nvSpPr>
        <p:spPr>
          <a:xfrm>
            <a:off x="4872580" y="1357378"/>
            <a:ext cx="2031325" cy="6463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学校简介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74AF6F2A-8913-4DE7-857E-471DAA83F2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03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91" name="图片 90">
            <a:extLst>
              <a:ext uri="{FF2B5EF4-FFF2-40B4-BE49-F238E27FC236}">
                <a16:creationId xmlns:a16="http://schemas.microsoft.com/office/drawing/2014/main" id="{28976CE2-17FA-498B-A72D-C9DFD8E56F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472" t="-11858" b="-1"/>
          <a:stretch/>
        </p:blipFill>
        <p:spPr>
          <a:xfrm>
            <a:off x="9966298" y="77204"/>
            <a:ext cx="1982146" cy="5232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cxnSp>
        <p:nvCxnSpPr>
          <p:cNvPr id="16" name="直线连接符 5">
            <a:extLst>
              <a:ext uri="{FF2B5EF4-FFF2-40B4-BE49-F238E27FC236}">
                <a16:creationId xmlns:a16="http://schemas.microsoft.com/office/drawing/2014/main" id="{825AF26B-FD04-46C0-AD33-83075D5A7BEE}"/>
              </a:ext>
            </a:extLst>
          </p:cNvPr>
          <p:cNvCxnSpPr>
            <a:cxnSpLocks/>
          </p:cNvCxnSpPr>
          <p:nvPr/>
        </p:nvCxnSpPr>
        <p:spPr>
          <a:xfrm>
            <a:off x="6039831" y="1775896"/>
            <a:ext cx="0" cy="3311525"/>
          </a:xfrm>
          <a:prstGeom prst="line">
            <a:avLst/>
          </a:prstGeom>
          <a:noFill/>
          <a:ln w="2540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15555B4A-0F96-4D29-A3D4-AB6874226859}"/>
              </a:ext>
            </a:extLst>
          </p:cNvPr>
          <p:cNvSpPr/>
          <p:nvPr/>
        </p:nvSpPr>
        <p:spPr>
          <a:xfrm>
            <a:off x="1968305" y="1768289"/>
            <a:ext cx="45719" cy="324000"/>
          </a:xfrm>
          <a:prstGeom prst="rect">
            <a:avLst/>
          </a:prstGeom>
          <a:solidFill>
            <a:srgbClr val="0923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8F253CB-0022-46A5-A5A4-BD654CB847FE}"/>
              </a:ext>
            </a:extLst>
          </p:cNvPr>
          <p:cNvSpPr txBox="1"/>
          <p:nvPr/>
        </p:nvSpPr>
        <p:spPr>
          <a:xfrm>
            <a:off x="1991164" y="169564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66E9AAA-4790-4299-8A1A-D37862B4DE47}"/>
              </a:ext>
            </a:extLst>
          </p:cNvPr>
          <p:cNvSpPr txBox="1"/>
          <p:nvPr/>
        </p:nvSpPr>
        <p:spPr>
          <a:xfrm>
            <a:off x="1857271" y="2157307"/>
            <a:ext cx="3494756" cy="226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  <a:endParaRPr kumimoji="1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F1E0B50-7C14-4573-B415-7ECF26686582}"/>
              </a:ext>
            </a:extLst>
          </p:cNvPr>
          <p:cNvSpPr/>
          <p:nvPr/>
        </p:nvSpPr>
        <p:spPr>
          <a:xfrm>
            <a:off x="6951010" y="1768289"/>
            <a:ext cx="45719" cy="324000"/>
          </a:xfrm>
          <a:prstGeom prst="rect">
            <a:avLst/>
          </a:prstGeom>
          <a:solidFill>
            <a:srgbClr val="0923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DA0B676-C87B-4E48-9BD9-2A389CA29C32}"/>
              </a:ext>
            </a:extLst>
          </p:cNvPr>
          <p:cNvSpPr txBox="1"/>
          <p:nvPr/>
        </p:nvSpPr>
        <p:spPr>
          <a:xfrm>
            <a:off x="6973868" y="169564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F93F4C3-80A8-46BB-832A-41EE4DC572CF}"/>
              </a:ext>
            </a:extLst>
          </p:cNvPr>
          <p:cNvSpPr txBox="1"/>
          <p:nvPr/>
        </p:nvSpPr>
        <p:spPr>
          <a:xfrm>
            <a:off x="6839975" y="2157307"/>
            <a:ext cx="3494756" cy="226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学校始建于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1993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年更名浙江工业大学。</a:t>
            </a:r>
            <a:endParaRPr kumimoji="1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477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071D0CFE-37ED-4409-8D8B-ADB1A04DCEE8}"/>
              </a:ext>
            </a:extLst>
          </p:cNvPr>
          <p:cNvSpPr txBox="1"/>
          <p:nvPr/>
        </p:nvSpPr>
        <p:spPr>
          <a:xfrm>
            <a:off x="619934" y="1908191"/>
            <a:ext cx="11008727" cy="115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年创立的浙江中等工业学堂，先后经历了杭州化工学校、浙江化工专科学校、浙江化工学院、浙江工学院和浙江工业大学等发展阶段，几易校址，数历分合。</a:t>
            </a:r>
          </a:p>
        </p:txBody>
      </p:sp>
      <p:cxnSp>
        <p:nvCxnSpPr>
          <p:cNvPr id="24" name="直线连接符 3">
            <a:extLst>
              <a:ext uri="{FF2B5EF4-FFF2-40B4-BE49-F238E27FC236}">
                <a16:creationId xmlns:a16="http://schemas.microsoft.com/office/drawing/2014/main" id="{E5B75C50-19B3-4767-A763-B90D5369CC20}"/>
              </a:ext>
            </a:extLst>
          </p:cNvPr>
          <p:cNvCxnSpPr>
            <a:cxnSpLocks/>
          </p:cNvCxnSpPr>
          <p:nvPr/>
        </p:nvCxnSpPr>
        <p:spPr>
          <a:xfrm>
            <a:off x="695326" y="3428587"/>
            <a:ext cx="10804253" cy="0"/>
          </a:xfrm>
          <a:prstGeom prst="line">
            <a:avLst/>
          </a:prstGeom>
          <a:noFill/>
          <a:ln w="19050" cap="flat" cmpd="sng" algn="ctr">
            <a:solidFill>
              <a:srgbClr val="09234F"/>
            </a:solidFill>
            <a:prstDash val="lgDash"/>
            <a:miter lim="800000"/>
          </a:ln>
          <a:effectLst/>
        </p:spPr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42657FA3-6742-4B6B-B43F-9966522E2343}"/>
              </a:ext>
            </a:extLst>
          </p:cNvPr>
          <p:cNvSpPr txBox="1"/>
          <p:nvPr/>
        </p:nvSpPr>
        <p:spPr>
          <a:xfrm>
            <a:off x="619934" y="4215915"/>
            <a:ext cx="11008727" cy="115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年创立的浙江中等工业学堂，先后经历了杭州化工学校、浙江化工专科学校、浙江化工学院、浙江工学院和浙江工业大学等发展阶段，几易校址，数历分合。</a:t>
            </a:r>
          </a:p>
        </p:txBody>
      </p:sp>
      <p:sp>
        <p:nvSpPr>
          <p:cNvPr id="26" name="圆角矩形 14">
            <a:extLst>
              <a:ext uri="{FF2B5EF4-FFF2-40B4-BE49-F238E27FC236}">
                <a16:creationId xmlns:a16="http://schemas.microsoft.com/office/drawing/2014/main" id="{FF0576B0-9EEC-4464-8605-961146A5E008}"/>
              </a:ext>
            </a:extLst>
          </p:cNvPr>
          <p:cNvSpPr/>
          <p:nvPr/>
        </p:nvSpPr>
        <p:spPr>
          <a:xfrm>
            <a:off x="695324" y="1418710"/>
            <a:ext cx="1789611" cy="462479"/>
          </a:xfrm>
          <a:prstGeom prst="roundRect">
            <a:avLst>
              <a:gd name="adj" fmla="val 50000"/>
            </a:avLst>
          </a:prstGeom>
          <a:solidFill>
            <a:srgbClr val="0923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7" name="圆角矩形 105">
            <a:extLst>
              <a:ext uri="{FF2B5EF4-FFF2-40B4-BE49-F238E27FC236}">
                <a16:creationId xmlns:a16="http://schemas.microsoft.com/office/drawing/2014/main" id="{F27375E1-2D9C-4198-B6C0-740A76A2B3B6}"/>
              </a:ext>
            </a:extLst>
          </p:cNvPr>
          <p:cNvSpPr/>
          <p:nvPr/>
        </p:nvSpPr>
        <p:spPr>
          <a:xfrm>
            <a:off x="695324" y="3771022"/>
            <a:ext cx="1789611" cy="462479"/>
          </a:xfrm>
          <a:prstGeom prst="roundRect">
            <a:avLst>
              <a:gd name="adj" fmla="val 50000"/>
            </a:avLst>
          </a:prstGeom>
          <a:solidFill>
            <a:srgbClr val="0923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7CB220B-5139-4B1A-9FEC-950B1F054B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20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93E40147-3570-4374-9186-13EBA65AABFD}"/>
              </a:ext>
            </a:extLst>
          </p:cNvPr>
          <p:cNvSpPr/>
          <p:nvPr/>
        </p:nvSpPr>
        <p:spPr>
          <a:xfrm>
            <a:off x="695326" y="1561335"/>
            <a:ext cx="3598599" cy="3735333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1F4AC06-3D82-406A-9838-1CDF8832E6ED}"/>
              </a:ext>
            </a:extLst>
          </p:cNvPr>
          <p:cNvSpPr/>
          <p:nvPr/>
        </p:nvSpPr>
        <p:spPr>
          <a:xfrm>
            <a:off x="7892523" y="1561335"/>
            <a:ext cx="3598599" cy="3735333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F26BB2E-4036-40DE-A897-A9A9F88B871B}"/>
              </a:ext>
            </a:extLst>
          </p:cNvPr>
          <p:cNvSpPr/>
          <p:nvPr/>
        </p:nvSpPr>
        <p:spPr>
          <a:xfrm>
            <a:off x="4295079" y="1561335"/>
            <a:ext cx="3598599" cy="3735333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圆角矩形 5">
            <a:extLst>
              <a:ext uri="{FF2B5EF4-FFF2-40B4-BE49-F238E27FC236}">
                <a16:creationId xmlns:a16="http://schemas.microsoft.com/office/drawing/2014/main" id="{55533109-C812-4201-BB56-F89B8495371F}"/>
              </a:ext>
            </a:extLst>
          </p:cNvPr>
          <p:cNvSpPr/>
          <p:nvPr/>
        </p:nvSpPr>
        <p:spPr>
          <a:xfrm>
            <a:off x="1735205" y="1751593"/>
            <a:ext cx="1518835" cy="379708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8" name="圆角矩形 101">
            <a:extLst>
              <a:ext uri="{FF2B5EF4-FFF2-40B4-BE49-F238E27FC236}">
                <a16:creationId xmlns:a16="http://schemas.microsoft.com/office/drawing/2014/main" id="{7BF79BEB-6340-4971-8855-8F6C40E2696B}"/>
              </a:ext>
            </a:extLst>
          </p:cNvPr>
          <p:cNvSpPr/>
          <p:nvPr/>
        </p:nvSpPr>
        <p:spPr>
          <a:xfrm>
            <a:off x="5334960" y="1751593"/>
            <a:ext cx="1518835" cy="379708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9" name="圆角矩形 102">
            <a:extLst>
              <a:ext uri="{FF2B5EF4-FFF2-40B4-BE49-F238E27FC236}">
                <a16:creationId xmlns:a16="http://schemas.microsoft.com/office/drawing/2014/main" id="{94682AB6-90CC-4D95-94E2-E267319AF121}"/>
              </a:ext>
            </a:extLst>
          </p:cNvPr>
          <p:cNvSpPr/>
          <p:nvPr/>
        </p:nvSpPr>
        <p:spPr>
          <a:xfrm>
            <a:off x="8932404" y="1751593"/>
            <a:ext cx="1518835" cy="379708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B178398-EC8D-49AD-9EF9-23C596C2EECF}"/>
              </a:ext>
            </a:extLst>
          </p:cNvPr>
          <p:cNvSpPr txBox="1"/>
          <p:nvPr/>
        </p:nvSpPr>
        <p:spPr>
          <a:xfrm>
            <a:off x="1025147" y="2263140"/>
            <a:ext cx="2942420" cy="2641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年创立的浙江中等工业学堂，先后经历了杭州化工学校、浙江化工专科学校、浙江化工学院、浙江工学院和浙江工业大学等发展阶段，几易校址，数历分合。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9C2295B-FA61-4B5F-AA29-A811661CD60E}"/>
              </a:ext>
            </a:extLst>
          </p:cNvPr>
          <p:cNvSpPr txBox="1"/>
          <p:nvPr/>
        </p:nvSpPr>
        <p:spPr>
          <a:xfrm>
            <a:off x="4636252" y="2263140"/>
            <a:ext cx="2880427" cy="2641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年创立的浙江中等工业学堂，先后经历了杭州化工学校、浙江化工专科学校、浙江化工学院、浙江工学院和浙江工业大学等发展阶段，几易校址，数历分合。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BCFAD4C-9F73-43A7-AE3C-21C3CACE82E2}"/>
              </a:ext>
            </a:extLst>
          </p:cNvPr>
          <p:cNvSpPr txBox="1"/>
          <p:nvPr/>
        </p:nvSpPr>
        <p:spPr>
          <a:xfrm>
            <a:off x="8317099" y="2263140"/>
            <a:ext cx="2880427" cy="2641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年创立的浙江中等工业学堂，先后经历了杭州化工学校、浙江化工专科学校、浙江化工学院、浙江工学院和浙江工业大学等发展阶段，几易校址，数历分合。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6B7DA9C-15D5-48DB-996A-AFA0BA8C312A}"/>
              </a:ext>
            </a:extLst>
          </p:cNvPr>
          <p:cNvSpPr/>
          <p:nvPr/>
        </p:nvSpPr>
        <p:spPr>
          <a:xfrm>
            <a:off x="2312517" y="2174362"/>
            <a:ext cx="364211" cy="45719"/>
          </a:xfrm>
          <a:prstGeom prst="rect">
            <a:avLst/>
          </a:prstGeom>
          <a:solidFill>
            <a:srgbClr val="0923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93668D2-A363-4209-87E2-1DC6F0E9A56F}"/>
              </a:ext>
            </a:extLst>
          </p:cNvPr>
          <p:cNvSpPr/>
          <p:nvPr/>
        </p:nvSpPr>
        <p:spPr>
          <a:xfrm>
            <a:off x="5894360" y="2174362"/>
            <a:ext cx="364211" cy="45719"/>
          </a:xfrm>
          <a:prstGeom prst="rect">
            <a:avLst/>
          </a:prstGeom>
          <a:solidFill>
            <a:srgbClr val="0923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B347856D-DFBF-4E1A-81A8-48782A576A4E}"/>
              </a:ext>
            </a:extLst>
          </p:cNvPr>
          <p:cNvSpPr/>
          <p:nvPr/>
        </p:nvSpPr>
        <p:spPr>
          <a:xfrm>
            <a:off x="9575207" y="2174362"/>
            <a:ext cx="364211" cy="45719"/>
          </a:xfrm>
          <a:prstGeom prst="rect">
            <a:avLst/>
          </a:prstGeom>
          <a:solidFill>
            <a:srgbClr val="0923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B586D6E3-AB2F-4563-B07A-2C6BC29222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217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cxnSp>
        <p:nvCxnSpPr>
          <p:cNvPr id="9" name="直线连接符 203">
            <a:extLst>
              <a:ext uri="{FF2B5EF4-FFF2-40B4-BE49-F238E27FC236}">
                <a16:creationId xmlns:a16="http://schemas.microsoft.com/office/drawing/2014/main" id="{182E5C6F-45BA-4B3E-ADF7-E30BF1AC6DDF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  <a:prstDash val="solid"/>
            <a:miter lim="800000"/>
          </a:ln>
          <a:effectLst/>
        </p:spPr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C26CCE4F-408E-46D1-B196-5AAAC97BB36F}"/>
              </a:ext>
            </a:extLst>
          </p:cNvPr>
          <p:cNvSpPr/>
          <p:nvPr/>
        </p:nvSpPr>
        <p:spPr>
          <a:xfrm>
            <a:off x="695326" y="1223372"/>
            <a:ext cx="10804253" cy="1317793"/>
          </a:xfrm>
          <a:prstGeom prst="rect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55F920C7-1FD1-4978-822B-67EC31587C2E}"/>
              </a:ext>
            </a:extLst>
          </p:cNvPr>
          <p:cNvSpPr/>
          <p:nvPr/>
        </p:nvSpPr>
        <p:spPr>
          <a:xfrm>
            <a:off x="906653" y="1025222"/>
            <a:ext cx="1766807" cy="418455"/>
          </a:xfrm>
          <a:prstGeom prst="parallelogram">
            <a:avLst/>
          </a:prstGeom>
          <a:solidFill>
            <a:srgbClr val="0923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034E6B2-0A6F-42C6-A747-30BB8C5E211D}"/>
              </a:ext>
            </a:extLst>
          </p:cNvPr>
          <p:cNvSpPr txBox="1"/>
          <p:nvPr/>
        </p:nvSpPr>
        <p:spPr>
          <a:xfrm>
            <a:off x="906651" y="1443675"/>
            <a:ext cx="10425831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8698BE2-7CFF-4D5A-9141-884EF94D610D}"/>
              </a:ext>
            </a:extLst>
          </p:cNvPr>
          <p:cNvSpPr/>
          <p:nvPr/>
        </p:nvSpPr>
        <p:spPr>
          <a:xfrm>
            <a:off x="695326" y="2974532"/>
            <a:ext cx="10804253" cy="1317793"/>
          </a:xfrm>
          <a:prstGeom prst="rect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平行四边形 13">
            <a:extLst>
              <a:ext uri="{FF2B5EF4-FFF2-40B4-BE49-F238E27FC236}">
                <a16:creationId xmlns:a16="http://schemas.microsoft.com/office/drawing/2014/main" id="{7F40044D-A762-4701-BD18-7D119D27D82F}"/>
              </a:ext>
            </a:extLst>
          </p:cNvPr>
          <p:cNvSpPr/>
          <p:nvPr/>
        </p:nvSpPr>
        <p:spPr>
          <a:xfrm>
            <a:off x="9565675" y="2761470"/>
            <a:ext cx="1766807" cy="418455"/>
          </a:xfrm>
          <a:prstGeom prst="parallelogram">
            <a:avLst/>
          </a:prstGeom>
          <a:solidFill>
            <a:srgbClr val="0923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F0C3289-8BD3-43D3-8738-3714BF79E149}"/>
              </a:ext>
            </a:extLst>
          </p:cNvPr>
          <p:cNvSpPr txBox="1"/>
          <p:nvPr/>
        </p:nvSpPr>
        <p:spPr>
          <a:xfrm>
            <a:off x="906651" y="3177923"/>
            <a:ext cx="10425831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6E21923-3449-496A-A70F-F4DBB745FDF2}"/>
              </a:ext>
            </a:extLst>
          </p:cNvPr>
          <p:cNvSpPr/>
          <p:nvPr/>
        </p:nvSpPr>
        <p:spPr>
          <a:xfrm>
            <a:off x="695326" y="4725690"/>
            <a:ext cx="10804253" cy="1317793"/>
          </a:xfrm>
          <a:prstGeom prst="rect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7FD695FA-A970-4E26-A6FA-E9ABC603B95B}"/>
              </a:ext>
            </a:extLst>
          </p:cNvPr>
          <p:cNvSpPr/>
          <p:nvPr/>
        </p:nvSpPr>
        <p:spPr>
          <a:xfrm>
            <a:off x="906653" y="4527541"/>
            <a:ext cx="1766807" cy="418455"/>
          </a:xfrm>
          <a:prstGeom prst="parallelogram">
            <a:avLst/>
          </a:prstGeom>
          <a:solidFill>
            <a:srgbClr val="0923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62E464A-F21C-4FCD-AA6D-6604323F5949}"/>
              </a:ext>
            </a:extLst>
          </p:cNvPr>
          <p:cNvSpPr txBox="1"/>
          <p:nvPr/>
        </p:nvSpPr>
        <p:spPr>
          <a:xfrm>
            <a:off x="906651" y="4945994"/>
            <a:ext cx="10425831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2011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492951D9-0649-4C3A-BE34-9E5DCD7AB1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38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cxnSp>
        <p:nvCxnSpPr>
          <p:cNvPr id="9" name="直线连接符 5">
            <a:extLst>
              <a:ext uri="{FF2B5EF4-FFF2-40B4-BE49-F238E27FC236}">
                <a16:creationId xmlns:a16="http://schemas.microsoft.com/office/drawing/2014/main" id="{EA9DD1C6-FC6D-4A10-B56D-6B2BF520B1F8}"/>
              </a:ext>
            </a:extLst>
          </p:cNvPr>
          <p:cNvCxnSpPr/>
          <p:nvPr/>
        </p:nvCxnSpPr>
        <p:spPr>
          <a:xfrm>
            <a:off x="2961468" y="1881188"/>
            <a:ext cx="0" cy="3311525"/>
          </a:xfrm>
          <a:prstGeom prst="line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cxnSp>
        <p:nvCxnSpPr>
          <p:cNvPr id="10" name="直线连接符 97">
            <a:extLst>
              <a:ext uri="{FF2B5EF4-FFF2-40B4-BE49-F238E27FC236}">
                <a16:creationId xmlns:a16="http://schemas.microsoft.com/office/drawing/2014/main" id="{EE681361-905C-4351-9C72-5F4C344D316C}"/>
              </a:ext>
            </a:extLst>
          </p:cNvPr>
          <p:cNvCxnSpPr/>
          <p:nvPr/>
        </p:nvCxnSpPr>
        <p:spPr>
          <a:xfrm>
            <a:off x="6096001" y="1881188"/>
            <a:ext cx="0" cy="3311525"/>
          </a:xfrm>
          <a:prstGeom prst="line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cxnSp>
        <p:nvCxnSpPr>
          <p:cNvPr id="11" name="直线连接符 98">
            <a:extLst>
              <a:ext uri="{FF2B5EF4-FFF2-40B4-BE49-F238E27FC236}">
                <a16:creationId xmlns:a16="http://schemas.microsoft.com/office/drawing/2014/main" id="{0E4F1F53-77D9-4F09-8936-1C064AA482E2}"/>
              </a:ext>
            </a:extLst>
          </p:cNvPr>
          <p:cNvCxnSpPr/>
          <p:nvPr/>
        </p:nvCxnSpPr>
        <p:spPr>
          <a:xfrm>
            <a:off x="9230533" y="1881188"/>
            <a:ext cx="0" cy="3311525"/>
          </a:xfrm>
          <a:prstGeom prst="line">
            <a:avLst/>
          </a:prstGeom>
          <a:noFill/>
          <a:ln w="12700" cap="flat" cmpd="sng" algn="ctr">
            <a:solidFill>
              <a:srgbClr val="09234F"/>
            </a:solidFill>
            <a:prstDash val="solid"/>
            <a:miter lim="800000"/>
          </a:ln>
          <a:effectLst/>
        </p:spPr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E3FDA742-DD99-42E1-BB76-50E580F51578}"/>
              </a:ext>
            </a:extLst>
          </p:cNvPr>
          <p:cNvSpPr txBox="1"/>
          <p:nvPr/>
        </p:nvSpPr>
        <p:spPr>
          <a:xfrm>
            <a:off x="1185438" y="1651493"/>
            <a:ext cx="655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88000">
                      <a:srgbClr val="09234F">
                        <a:alpha val="0"/>
                      </a:srgbClr>
                    </a:gs>
                    <a:gs pos="0">
                      <a:srgbClr val="09234F"/>
                    </a:gs>
                  </a:gsLst>
                  <a:lin ang="5400000" scaled="0"/>
                </a:gra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1</a:t>
            </a:r>
            <a:endParaRPr kumimoji="1" lang="zh-CN" altLang="en-US" sz="6600" b="1" i="0" u="none" strike="noStrike" kern="1200" cap="none" spc="0" normalizeH="0" baseline="0" noProof="0" dirty="0">
              <a:ln>
                <a:noFill/>
              </a:ln>
              <a:gradFill>
                <a:gsLst>
                  <a:gs pos="88000">
                    <a:srgbClr val="09234F">
                      <a:alpha val="0"/>
                    </a:srgbClr>
                  </a:gs>
                  <a:gs pos="0">
                    <a:srgbClr val="09234F"/>
                  </a:gs>
                </a:gsLst>
                <a:lin ang="5400000" scaled="0"/>
              </a:gra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圆角矩形 105">
            <a:extLst>
              <a:ext uri="{FF2B5EF4-FFF2-40B4-BE49-F238E27FC236}">
                <a16:creationId xmlns:a16="http://schemas.microsoft.com/office/drawing/2014/main" id="{59E86AA5-ECF9-4C17-BE3A-C628443D7208}"/>
              </a:ext>
            </a:extLst>
          </p:cNvPr>
          <p:cNvSpPr/>
          <p:nvPr/>
        </p:nvSpPr>
        <p:spPr>
          <a:xfrm>
            <a:off x="750265" y="2289651"/>
            <a:ext cx="1518835" cy="379708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1" i="0" u="none" strike="noStrike" kern="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5AD627A-42F8-4D95-9369-65D87C2A64CF}"/>
              </a:ext>
            </a:extLst>
          </p:cNvPr>
          <p:cNvSpPr txBox="1"/>
          <p:nvPr/>
        </p:nvSpPr>
        <p:spPr>
          <a:xfrm>
            <a:off x="625539" y="2630831"/>
            <a:ext cx="1978860" cy="2317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6CFF410-4A18-4A51-995D-7716DFBA718B}"/>
              </a:ext>
            </a:extLst>
          </p:cNvPr>
          <p:cNvSpPr txBox="1"/>
          <p:nvPr/>
        </p:nvSpPr>
        <p:spPr>
          <a:xfrm>
            <a:off x="4335803" y="1651493"/>
            <a:ext cx="655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88000">
                      <a:srgbClr val="09234F">
                        <a:alpha val="0"/>
                      </a:srgbClr>
                    </a:gs>
                    <a:gs pos="0">
                      <a:srgbClr val="09234F"/>
                    </a:gs>
                  </a:gsLst>
                  <a:lin ang="5400000" scaled="0"/>
                </a:gra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</a:t>
            </a:r>
            <a:endParaRPr kumimoji="1" lang="zh-CN" altLang="en-US" sz="6600" b="1" i="0" u="none" strike="noStrike" kern="1200" cap="none" spc="0" normalizeH="0" baseline="0" noProof="0" dirty="0">
              <a:ln>
                <a:noFill/>
              </a:ln>
              <a:gradFill>
                <a:gsLst>
                  <a:gs pos="88000">
                    <a:srgbClr val="09234F">
                      <a:alpha val="0"/>
                    </a:srgbClr>
                  </a:gs>
                  <a:gs pos="0">
                    <a:srgbClr val="09234F"/>
                  </a:gs>
                </a:gsLst>
                <a:lin ang="5400000" scaled="0"/>
              </a:gra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圆角矩形 110">
            <a:extLst>
              <a:ext uri="{FF2B5EF4-FFF2-40B4-BE49-F238E27FC236}">
                <a16:creationId xmlns:a16="http://schemas.microsoft.com/office/drawing/2014/main" id="{561B8C78-758E-4F5D-8981-3C40B3C25F0C}"/>
              </a:ext>
            </a:extLst>
          </p:cNvPr>
          <p:cNvSpPr/>
          <p:nvPr/>
        </p:nvSpPr>
        <p:spPr>
          <a:xfrm>
            <a:off x="3829985" y="2289651"/>
            <a:ext cx="1518835" cy="379708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1" i="0" u="none" strike="noStrike" kern="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5228464-186D-43C5-B844-62734C513EE3}"/>
              </a:ext>
            </a:extLst>
          </p:cNvPr>
          <p:cNvSpPr txBox="1"/>
          <p:nvPr/>
        </p:nvSpPr>
        <p:spPr>
          <a:xfrm>
            <a:off x="3678780" y="2630831"/>
            <a:ext cx="1969992" cy="2317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D130C4C-356F-4891-8101-48F62DC42C89}"/>
              </a:ext>
            </a:extLst>
          </p:cNvPr>
          <p:cNvSpPr txBox="1"/>
          <p:nvPr/>
        </p:nvSpPr>
        <p:spPr>
          <a:xfrm>
            <a:off x="7260707" y="1651493"/>
            <a:ext cx="655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88000">
                      <a:srgbClr val="09234F">
                        <a:alpha val="0"/>
                      </a:srgbClr>
                    </a:gs>
                    <a:gs pos="0">
                      <a:srgbClr val="09234F"/>
                    </a:gs>
                  </a:gsLst>
                  <a:lin ang="5400000" scaled="0"/>
                </a:gra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3</a:t>
            </a:r>
            <a:endParaRPr kumimoji="1" lang="zh-CN" altLang="en-US" sz="6600" b="1" i="0" u="none" strike="noStrike" kern="1200" cap="none" spc="0" normalizeH="0" baseline="0" noProof="0" dirty="0">
              <a:ln>
                <a:noFill/>
              </a:ln>
              <a:gradFill>
                <a:gsLst>
                  <a:gs pos="88000">
                    <a:srgbClr val="09234F">
                      <a:alpha val="0"/>
                    </a:srgbClr>
                  </a:gs>
                  <a:gs pos="0">
                    <a:srgbClr val="09234F"/>
                  </a:gs>
                </a:gsLst>
                <a:lin ang="5400000" scaled="0"/>
              </a:gra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圆角矩形 113">
            <a:extLst>
              <a:ext uri="{FF2B5EF4-FFF2-40B4-BE49-F238E27FC236}">
                <a16:creationId xmlns:a16="http://schemas.microsoft.com/office/drawing/2014/main" id="{78F610C6-D6F4-42A8-A7D2-4575ECAC25EF}"/>
              </a:ext>
            </a:extLst>
          </p:cNvPr>
          <p:cNvSpPr/>
          <p:nvPr/>
        </p:nvSpPr>
        <p:spPr>
          <a:xfrm>
            <a:off x="6847880" y="2289651"/>
            <a:ext cx="1518835" cy="379708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1" i="0" u="none" strike="noStrike" kern="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5F14AD4-4413-406D-987E-3DD31D9F8F8B}"/>
              </a:ext>
            </a:extLst>
          </p:cNvPr>
          <p:cNvSpPr txBox="1"/>
          <p:nvPr/>
        </p:nvSpPr>
        <p:spPr>
          <a:xfrm>
            <a:off x="6723607" y="2630831"/>
            <a:ext cx="1971656" cy="2317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3C19F30-2AA9-42B0-90DB-475C032C4589}"/>
              </a:ext>
            </a:extLst>
          </p:cNvPr>
          <p:cNvSpPr txBox="1"/>
          <p:nvPr/>
        </p:nvSpPr>
        <p:spPr>
          <a:xfrm>
            <a:off x="10423330" y="1651493"/>
            <a:ext cx="655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88000">
                      <a:srgbClr val="09234F">
                        <a:alpha val="0"/>
                      </a:srgbClr>
                    </a:gs>
                    <a:gs pos="0">
                      <a:srgbClr val="09234F"/>
                    </a:gs>
                  </a:gsLst>
                  <a:lin ang="5400000" scaled="0"/>
                </a:gra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4</a:t>
            </a:r>
            <a:endParaRPr kumimoji="1" lang="zh-CN" altLang="en-US" sz="6600" b="1" i="0" u="none" strike="noStrike" kern="1200" cap="none" spc="0" normalizeH="0" baseline="0" noProof="0" dirty="0">
              <a:ln>
                <a:noFill/>
              </a:ln>
              <a:gradFill>
                <a:gsLst>
                  <a:gs pos="88000">
                    <a:srgbClr val="09234F">
                      <a:alpha val="0"/>
                    </a:srgbClr>
                  </a:gs>
                  <a:gs pos="0">
                    <a:srgbClr val="09234F"/>
                  </a:gs>
                </a:gsLst>
                <a:lin ang="5400000" scaled="0"/>
              </a:gra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圆角矩形 206">
            <a:extLst>
              <a:ext uri="{FF2B5EF4-FFF2-40B4-BE49-F238E27FC236}">
                <a16:creationId xmlns:a16="http://schemas.microsoft.com/office/drawing/2014/main" id="{9A673E15-9DEE-4510-A3F9-160E85BD9030}"/>
              </a:ext>
            </a:extLst>
          </p:cNvPr>
          <p:cNvSpPr/>
          <p:nvPr/>
        </p:nvSpPr>
        <p:spPr>
          <a:xfrm>
            <a:off x="9894265" y="2289651"/>
            <a:ext cx="1518835" cy="379708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1" i="0" u="none" strike="noStrike" kern="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E713708-5585-4DF7-9773-912DE1586C5D}"/>
              </a:ext>
            </a:extLst>
          </p:cNvPr>
          <p:cNvSpPr txBox="1"/>
          <p:nvPr/>
        </p:nvSpPr>
        <p:spPr>
          <a:xfrm>
            <a:off x="9803591" y="2630830"/>
            <a:ext cx="1961127" cy="2317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94893D86-C5F0-4D43-9CEC-4E52E9E985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93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98053892-947C-4510-937E-AC9F9B7F7AD3}"/>
              </a:ext>
            </a:extLst>
          </p:cNvPr>
          <p:cNvSpPr/>
          <p:nvPr/>
        </p:nvSpPr>
        <p:spPr>
          <a:xfrm>
            <a:off x="559034" y="1459786"/>
            <a:ext cx="2242689" cy="3272607"/>
          </a:xfrm>
          <a:prstGeom prst="rect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AB2ADB7-501F-48C8-82DF-F38AC8D45B0C}"/>
              </a:ext>
            </a:extLst>
          </p:cNvPr>
          <p:cNvGrpSpPr/>
          <p:nvPr/>
        </p:nvGrpSpPr>
        <p:grpSpPr>
          <a:xfrm>
            <a:off x="401444" y="1638061"/>
            <a:ext cx="2559205" cy="426128"/>
            <a:chOff x="559033" y="1580083"/>
            <a:chExt cx="2122324" cy="426128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177168E-72FF-44FF-B000-2F770BE56387}"/>
                </a:ext>
              </a:extLst>
            </p:cNvPr>
            <p:cNvSpPr/>
            <p:nvPr/>
          </p:nvSpPr>
          <p:spPr>
            <a:xfrm>
              <a:off x="559033" y="1636263"/>
              <a:ext cx="2122324" cy="369948"/>
            </a:xfrm>
            <a:prstGeom prst="rect">
              <a:avLst/>
            </a:prstGeom>
            <a:solidFill>
              <a:srgbClr val="E9C79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351" b="0" i="0" u="none" strike="noStrike" kern="0" cap="none" spc="0" normalizeH="0" baseline="0" noProof="0" dirty="0">
                  <a:ln>
                    <a:noFill/>
                  </a:ln>
                  <a:solidFill>
                    <a:srgbClr val="081E45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这里标题</a:t>
              </a:r>
            </a:p>
          </p:txBody>
        </p:sp>
        <p:sp>
          <p:nvSpPr>
            <p:cNvPr id="12" name="直角三角形 11">
              <a:extLst>
                <a:ext uri="{FF2B5EF4-FFF2-40B4-BE49-F238E27FC236}">
                  <a16:creationId xmlns:a16="http://schemas.microsoft.com/office/drawing/2014/main" id="{DF8CAD98-F000-462A-B727-205FECD79B80}"/>
                </a:ext>
              </a:extLst>
            </p:cNvPr>
            <p:cNvSpPr/>
            <p:nvPr/>
          </p:nvSpPr>
          <p:spPr>
            <a:xfrm>
              <a:off x="2545065" y="1580083"/>
              <a:ext cx="136292" cy="56180"/>
            </a:xfrm>
            <a:prstGeom prst="rtTriangle">
              <a:avLst/>
            </a:prstGeom>
            <a:solidFill>
              <a:srgbClr val="E9C793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id="{D84F5111-1108-4A76-AC0E-DC9B5AD77A26}"/>
                </a:ext>
              </a:extLst>
            </p:cNvPr>
            <p:cNvSpPr/>
            <p:nvPr/>
          </p:nvSpPr>
          <p:spPr>
            <a:xfrm flipH="1">
              <a:off x="559033" y="1580083"/>
              <a:ext cx="136292" cy="56180"/>
            </a:xfrm>
            <a:prstGeom prst="rtTriangle">
              <a:avLst/>
            </a:prstGeom>
            <a:solidFill>
              <a:srgbClr val="E9C793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7A6F15F0-4C9A-4BCB-96E3-CB99D3C3B73A}"/>
              </a:ext>
            </a:extLst>
          </p:cNvPr>
          <p:cNvSpPr txBox="1"/>
          <p:nvPr/>
        </p:nvSpPr>
        <p:spPr>
          <a:xfrm>
            <a:off x="695326" y="2239383"/>
            <a:ext cx="1978860" cy="2317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2E33B4E-DAFA-4446-91CA-2772C039DAC4}"/>
              </a:ext>
            </a:extLst>
          </p:cNvPr>
          <p:cNvSpPr/>
          <p:nvPr/>
        </p:nvSpPr>
        <p:spPr>
          <a:xfrm>
            <a:off x="3538973" y="2276530"/>
            <a:ext cx="2242689" cy="3272607"/>
          </a:xfrm>
          <a:prstGeom prst="rect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FDE7A12-8509-44D9-AAC2-973B34C391E3}"/>
              </a:ext>
            </a:extLst>
          </p:cNvPr>
          <p:cNvGrpSpPr/>
          <p:nvPr/>
        </p:nvGrpSpPr>
        <p:grpSpPr>
          <a:xfrm>
            <a:off x="3381383" y="2454807"/>
            <a:ext cx="2559205" cy="426128"/>
            <a:chOff x="559033" y="1580083"/>
            <a:chExt cx="2122324" cy="42612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EBD91011-3F8E-4EE2-951A-CCE9130390C1}"/>
                </a:ext>
              </a:extLst>
            </p:cNvPr>
            <p:cNvSpPr/>
            <p:nvPr/>
          </p:nvSpPr>
          <p:spPr>
            <a:xfrm>
              <a:off x="559033" y="1636263"/>
              <a:ext cx="2122324" cy="369948"/>
            </a:xfrm>
            <a:prstGeom prst="rect">
              <a:avLst/>
            </a:prstGeom>
            <a:solidFill>
              <a:srgbClr val="E9C79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351" b="0" i="0" u="none" strike="noStrike" kern="0" cap="none" spc="0" normalizeH="0" baseline="0" noProof="0" dirty="0">
                  <a:ln>
                    <a:noFill/>
                  </a:ln>
                  <a:solidFill>
                    <a:srgbClr val="081E45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这里标题</a:t>
              </a:r>
            </a:p>
          </p:txBody>
        </p:sp>
        <p:sp>
          <p:nvSpPr>
            <p:cNvPr id="18" name="直角三角形 17">
              <a:extLst>
                <a:ext uri="{FF2B5EF4-FFF2-40B4-BE49-F238E27FC236}">
                  <a16:creationId xmlns:a16="http://schemas.microsoft.com/office/drawing/2014/main" id="{5AF6F590-21AA-49CB-AACC-9AC74DC38DF2}"/>
                </a:ext>
              </a:extLst>
            </p:cNvPr>
            <p:cNvSpPr/>
            <p:nvPr/>
          </p:nvSpPr>
          <p:spPr>
            <a:xfrm>
              <a:off x="2545065" y="1580083"/>
              <a:ext cx="136292" cy="56180"/>
            </a:xfrm>
            <a:prstGeom prst="rtTriangle">
              <a:avLst/>
            </a:prstGeom>
            <a:solidFill>
              <a:srgbClr val="E9C793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  <p:sp>
          <p:nvSpPr>
            <p:cNvPr id="19" name="直角三角形 18">
              <a:extLst>
                <a:ext uri="{FF2B5EF4-FFF2-40B4-BE49-F238E27FC236}">
                  <a16:creationId xmlns:a16="http://schemas.microsoft.com/office/drawing/2014/main" id="{4CB1EDEA-4C89-47AB-87D9-A3C926048C98}"/>
                </a:ext>
              </a:extLst>
            </p:cNvPr>
            <p:cNvSpPr/>
            <p:nvPr/>
          </p:nvSpPr>
          <p:spPr>
            <a:xfrm flipH="1">
              <a:off x="559033" y="1580083"/>
              <a:ext cx="136292" cy="56180"/>
            </a:xfrm>
            <a:prstGeom prst="rtTriangle">
              <a:avLst/>
            </a:prstGeom>
            <a:solidFill>
              <a:srgbClr val="E9C793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8FE6ED69-ECC4-4DF6-AEBD-CB06169BC0FA}"/>
              </a:ext>
            </a:extLst>
          </p:cNvPr>
          <p:cNvSpPr txBox="1"/>
          <p:nvPr/>
        </p:nvSpPr>
        <p:spPr>
          <a:xfrm>
            <a:off x="3675263" y="3056129"/>
            <a:ext cx="1978860" cy="2317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B94CDB0-96C6-4506-BA02-533DBB51B6FC}"/>
              </a:ext>
            </a:extLst>
          </p:cNvPr>
          <p:cNvSpPr/>
          <p:nvPr/>
        </p:nvSpPr>
        <p:spPr>
          <a:xfrm>
            <a:off x="6518910" y="1308865"/>
            <a:ext cx="2242689" cy="3272607"/>
          </a:xfrm>
          <a:prstGeom prst="rect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7BCBCA9-D2FF-4CF6-BC6B-6C9F42656AE6}"/>
              </a:ext>
            </a:extLst>
          </p:cNvPr>
          <p:cNvGrpSpPr/>
          <p:nvPr/>
        </p:nvGrpSpPr>
        <p:grpSpPr>
          <a:xfrm>
            <a:off x="6361320" y="1487140"/>
            <a:ext cx="2559205" cy="426128"/>
            <a:chOff x="559033" y="1580083"/>
            <a:chExt cx="2122324" cy="426128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45197DC7-CD75-4843-88CB-EF9A973E99FD}"/>
                </a:ext>
              </a:extLst>
            </p:cNvPr>
            <p:cNvSpPr/>
            <p:nvPr/>
          </p:nvSpPr>
          <p:spPr>
            <a:xfrm>
              <a:off x="559033" y="1636263"/>
              <a:ext cx="2122324" cy="369948"/>
            </a:xfrm>
            <a:prstGeom prst="rect">
              <a:avLst/>
            </a:prstGeom>
            <a:solidFill>
              <a:srgbClr val="E9C79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351" b="0" i="0" u="none" strike="noStrike" kern="0" cap="none" spc="0" normalizeH="0" baseline="0" noProof="0" dirty="0">
                  <a:ln>
                    <a:noFill/>
                  </a:ln>
                  <a:solidFill>
                    <a:srgbClr val="081E45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这里标题</a:t>
              </a:r>
            </a:p>
          </p:txBody>
        </p:sp>
        <p:sp>
          <p:nvSpPr>
            <p:cNvPr id="24" name="直角三角形 23">
              <a:extLst>
                <a:ext uri="{FF2B5EF4-FFF2-40B4-BE49-F238E27FC236}">
                  <a16:creationId xmlns:a16="http://schemas.microsoft.com/office/drawing/2014/main" id="{01E66A68-8753-4EE6-99D6-B64E1E5B12F7}"/>
                </a:ext>
              </a:extLst>
            </p:cNvPr>
            <p:cNvSpPr/>
            <p:nvPr/>
          </p:nvSpPr>
          <p:spPr>
            <a:xfrm>
              <a:off x="2545065" y="1580083"/>
              <a:ext cx="136292" cy="56180"/>
            </a:xfrm>
            <a:prstGeom prst="rtTriangle">
              <a:avLst/>
            </a:prstGeom>
            <a:solidFill>
              <a:srgbClr val="E9C793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  <p:sp>
          <p:nvSpPr>
            <p:cNvPr id="25" name="直角三角形 24">
              <a:extLst>
                <a:ext uri="{FF2B5EF4-FFF2-40B4-BE49-F238E27FC236}">
                  <a16:creationId xmlns:a16="http://schemas.microsoft.com/office/drawing/2014/main" id="{305391D5-7D1A-4FF7-A4F6-426A10AA3447}"/>
                </a:ext>
              </a:extLst>
            </p:cNvPr>
            <p:cNvSpPr/>
            <p:nvPr/>
          </p:nvSpPr>
          <p:spPr>
            <a:xfrm flipH="1">
              <a:off x="559033" y="1580083"/>
              <a:ext cx="136292" cy="56180"/>
            </a:xfrm>
            <a:prstGeom prst="rtTriangle">
              <a:avLst/>
            </a:prstGeom>
            <a:solidFill>
              <a:srgbClr val="E9C793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DC923F99-155F-44DC-9064-F5404FCD5EDA}"/>
              </a:ext>
            </a:extLst>
          </p:cNvPr>
          <p:cNvSpPr txBox="1"/>
          <p:nvPr/>
        </p:nvSpPr>
        <p:spPr>
          <a:xfrm>
            <a:off x="6655202" y="2088463"/>
            <a:ext cx="1978860" cy="2317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5B8647E-1C2B-4CA6-954C-39F6B937D4E3}"/>
              </a:ext>
            </a:extLst>
          </p:cNvPr>
          <p:cNvSpPr/>
          <p:nvPr/>
        </p:nvSpPr>
        <p:spPr>
          <a:xfrm>
            <a:off x="9498849" y="2125610"/>
            <a:ext cx="2242689" cy="3272607"/>
          </a:xfrm>
          <a:prstGeom prst="rect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C8006D4-A0BC-4424-A65E-A836A6655521}"/>
              </a:ext>
            </a:extLst>
          </p:cNvPr>
          <p:cNvGrpSpPr/>
          <p:nvPr/>
        </p:nvGrpSpPr>
        <p:grpSpPr>
          <a:xfrm>
            <a:off x="9341259" y="2303885"/>
            <a:ext cx="2559205" cy="426128"/>
            <a:chOff x="559033" y="1580083"/>
            <a:chExt cx="2122324" cy="426128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57C0ADAE-4A26-4DDD-9E10-9D1B553137D7}"/>
                </a:ext>
              </a:extLst>
            </p:cNvPr>
            <p:cNvSpPr/>
            <p:nvPr/>
          </p:nvSpPr>
          <p:spPr>
            <a:xfrm>
              <a:off x="559033" y="1636263"/>
              <a:ext cx="2122324" cy="369948"/>
            </a:xfrm>
            <a:prstGeom prst="rect">
              <a:avLst/>
            </a:prstGeom>
            <a:solidFill>
              <a:srgbClr val="E9C79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351" b="0" i="0" u="none" strike="noStrike" kern="0" cap="none" spc="0" normalizeH="0" baseline="0" noProof="0" dirty="0">
                  <a:ln>
                    <a:noFill/>
                  </a:ln>
                  <a:solidFill>
                    <a:srgbClr val="081E45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这里标题</a:t>
              </a:r>
            </a:p>
          </p:txBody>
        </p:sp>
        <p:sp>
          <p:nvSpPr>
            <p:cNvPr id="30" name="直角三角形 29">
              <a:extLst>
                <a:ext uri="{FF2B5EF4-FFF2-40B4-BE49-F238E27FC236}">
                  <a16:creationId xmlns:a16="http://schemas.microsoft.com/office/drawing/2014/main" id="{27265285-C190-4A73-A533-83DA05FF6205}"/>
                </a:ext>
              </a:extLst>
            </p:cNvPr>
            <p:cNvSpPr/>
            <p:nvPr/>
          </p:nvSpPr>
          <p:spPr>
            <a:xfrm>
              <a:off x="2545065" y="1580083"/>
              <a:ext cx="136292" cy="56180"/>
            </a:xfrm>
            <a:prstGeom prst="rtTriangle">
              <a:avLst/>
            </a:prstGeom>
            <a:solidFill>
              <a:srgbClr val="E9C793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  <p:sp>
          <p:nvSpPr>
            <p:cNvPr id="31" name="直角三角形 30">
              <a:extLst>
                <a:ext uri="{FF2B5EF4-FFF2-40B4-BE49-F238E27FC236}">
                  <a16:creationId xmlns:a16="http://schemas.microsoft.com/office/drawing/2014/main" id="{A3A7E1B9-E583-4393-B136-644A3F98941A}"/>
                </a:ext>
              </a:extLst>
            </p:cNvPr>
            <p:cNvSpPr/>
            <p:nvPr/>
          </p:nvSpPr>
          <p:spPr>
            <a:xfrm flipH="1">
              <a:off x="559033" y="1580083"/>
              <a:ext cx="136292" cy="56180"/>
            </a:xfrm>
            <a:prstGeom prst="rtTriangle">
              <a:avLst/>
            </a:prstGeom>
            <a:solidFill>
              <a:srgbClr val="E9C793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6E699426-EA4B-4EC4-8491-A2AAADE0EC9F}"/>
              </a:ext>
            </a:extLst>
          </p:cNvPr>
          <p:cNvSpPr txBox="1"/>
          <p:nvPr/>
        </p:nvSpPr>
        <p:spPr>
          <a:xfrm>
            <a:off x="9635139" y="2905207"/>
            <a:ext cx="1978860" cy="2317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0B37A007-A0A7-4D87-8F39-2DE714CFFD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037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0BFC3C80-DA95-4634-9C97-2BAF3789D286}"/>
              </a:ext>
            </a:extLst>
          </p:cNvPr>
          <p:cNvGrpSpPr/>
          <p:nvPr/>
        </p:nvGrpSpPr>
        <p:grpSpPr>
          <a:xfrm>
            <a:off x="490069" y="1968438"/>
            <a:ext cx="2020163" cy="3131709"/>
            <a:chOff x="493436" y="1968437"/>
            <a:chExt cx="2020162" cy="3131709"/>
          </a:xfrm>
        </p:grpSpPr>
        <p:sp>
          <p:nvSpPr>
            <p:cNvPr id="10" name="圆角矩形 13">
              <a:extLst>
                <a:ext uri="{FF2B5EF4-FFF2-40B4-BE49-F238E27FC236}">
                  <a16:creationId xmlns:a16="http://schemas.microsoft.com/office/drawing/2014/main" id="{97438A6E-F5FD-4262-AB2A-DFF876B49DDB}"/>
                </a:ext>
              </a:extLst>
            </p:cNvPr>
            <p:cNvSpPr/>
            <p:nvPr/>
          </p:nvSpPr>
          <p:spPr>
            <a:xfrm>
              <a:off x="493436" y="1968438"/>
              <a:ext cx="2020162" cy="3131708"/>
            </a:xfrm>
            <a:prstGeom prst="roundRect">
              <a:avLst>
                <a:gd name="adj" fmla="val 5739"/>
              </a:avLst>
            </a:prstGeom>
            <a:solidFill>
              <a:srgbClr val="FFFFFF"/>
            </a:solidFill>
            <a:ln w="254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梯形 10">
              <a:extLst>
                <a:ext uri="{FF2B5EF4-FFF2-40B4-BE49-F238E27FC236}">
                  <a16:creationId xmlns:a16="http://schemas.microsoft.com/office/drawing/2014/main" id="{160ACF6D-A173-4522-BB76-DA615B0C66BA}"/>
                </a:ext>
              </a:extLst>
            </p:cNvPr>
            <p:cNvSpPr/>
            <p:nvPr/>
          </p:nvSpPr>
          <p:spPr>
            <a:xfrm flipV="1">
              <a:off x="668475" y="1968944"/>
              <a:ext cx="1631636" cy="358728"/>
            </a:xfrm>
            <a:prstGeom prst="trapezoid">
              <a:avLst/>
            </a:prstGeom>
            <a:solidFill>
              <a:srgbClr val="081E45"/>
            </a:solidFill>
            <a:ln w="127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3957AAB-D565-418F-824C-7B8A0D1DC98D}"/>
                </a:ext>
              </a:extLst>
            </p:cNvPr>
            <p:cNvSpPr txBox="1"/>
            <p:nvPr/>
          </p:nvSpPr>
          <p:spPr>
            <a:xfrm>
              <a:off x="813083" y="1968437"/>
              <a:ext cx="1342417" cy="300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351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D17DF47-BFAC-4960-A09B-D04EC031C169}"/>
                </a:ext>
              </a:extLst>
            </p:cNvPr>
            <p:cNvSpPr txBox="1"/>
            <p:nvPr/>
          </p:nvSpPr>
          <p:spPr>
            <a:xfrm>
              <a:off x="623221" y="2391245"/>
              <a:ext cx="1760593" cy="2641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7699361-0594-4B7B-91C9-2C44C01CBE14}"/>
              </a:ext>
            </a:extLst>
          </p:cNvPr>
          <p:cNvGrpSpPr/>
          <p:nvPr/>
        </p:nvGrpSpPr>
        <p:grpSpPr>
          <a:xfrm>
            <a:off x="2796055" y="1968438"/>
            <a:ext cx="2020163" cy="3131709"/>
            <a:chOff x="493436" y="1968437"/>
            <a:chExt cx="2020162" cy="3131709"/>
          </a:xfrm>
        </p:grpSpPr>
        <p:sp>
          <p:nvSpPr>
            <p:cNvPr id="15" name="圆角矩形 108">
              <a:extLst>
                <a:ext uri="{FF2B5EF4-FFF2-40B4-BE49-F238E27FC236}">
                  <a16:creationId xmlns:a16="http://schemas.microsoft.com/office/drawing/2014/main" id="{B0C59E73-3805-42D2-9A4C-CD590C9589E0}"/>
                </a:ext>
              </a:extLst>
            </p:cNvPr>
            <p:cNvSpPr/>
            <p:nvPr/>
          </p:nvSpPr>
          <p:spPr>
            <a:xfrm>
              <a:off x="493436" y="1968438"/>
              <a:ext cx="2020162" cy="3131708"/>
            </a:xfrm>
            <a:prstGeom prst="roundRect">
              <a:avLst>
                <a:gd name="adj" fmla="val 5739"/>
              </a:avLst>
            </a:prstGeom>
            <a:solidFill>
              <a:srgbClr val="FFFFFF"/>
            </a:solidFill>
            <a:ln w="254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梯形 15">
              <a:extLst>
                <a:ext uri="{FF2B5EF4-FFF2-40B4-BE49-F238E27FC236}">
                  <a16:creationId xmlns:a16="http://schemas.microsoft.com/office/drawing/2014/main" id="{85FCE245-B980-42E6-A05B-4964BDE4F905}"/>
                </a:ext>
              </a:extLst>
            </p:cNvPr>
            <p:cNvSpPr/>
            <p:nvPr/>
          </p:nvSpPr>
          <p:spPr>
            <a:xfrm flipV="1">
              <a:off x="668475" y="1968944"/>
              <a:ext cx="1631636" cy="358728"/>
            </a:xfrm>
            <a:prstGeom prst="trapezoid">
              <a:avLst/>
            </a:prstGeom>
            <a:solidFill>
              <a:srgbClr val="081E45"/>
            </a:solidFill>
            <a:ln w="127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8C2AE39-C006-489A-B9CD-981F97CBF573}"/>
                </a:ext>
              </a:extLst>
            </p:cNvPr>
            <p:cNvSpPr txBox="1"/>
            <p:nvPr/>
          </p:nvSpPr>
          <p:spPr>
            <a:xfrm>
              <a:off x="813083" y="1968437"/>
              <a:ext cx="1342417" cy="300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351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1BA61D4-E5C9-44BE-9720-6CBDE0D6B230}"/>
                </a:ext>
              </a:extLst>
            </p:cNvPr>
            <p:cNvSpPr txBox="1"/>
            <p:nvPr/>
          </p:nvSpPr>
          <p:spPr>
            <a:xfrm>
              <a:off x="623221" y="2391245"/>
              <a:ext cx="1760593" cy="2641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B3F1454-FFAC-4C3A-A3D2-22C6E4CB285C}"/>
              </a:ext>
            </a:extLst>
          </p:cNvPr>
          <p:cNvGrpSpPr/>
          <p:nvPr/>
        </p:nvGrpSpPr>
        <p:grpSpPr>
          <a:xfrm>
            <a:off x="5102041" y="1968438"/>
            <a:ext cx="2020163" cy="3131709"/>
            <a:chOff x="493436" y="1968437"/>
            <a:chExt cx="2020162" cy="3131709"/>
          </a:xfrm>
        </p:grpSpPr>
        <p:sp>
          <p:nvSpPr>
            <p:cNvPr id="20" name="圆角矩形 113">
              <a:extLst>
                <a:ext uri="{FF2B5EF4-FFF2-40B4-BE49-F238E27FC236}">
                  <a16:creationId xmlns:a16="http://schemas.microsoft.com/office/drawing/2014/main" id="{148760BC-81B4-4E1D-98CC-9B313274D8FE}"/>
                </a:ext>
              </a:extLst>
            </p:cNvPr>
            <p:cNvSpPr/>
            <p:nvPr/>
          </p:nvSpPr>
          <p:spPr>
            <a:xfrm>
              <a:off x="493436" y="1968438"/>
              <a:ext cx="2020162" cy="3131708"/>
            </a:xfrm>
            <a:prstGeom prst="roundRect">
              <a:avLst>
                <a:gd name="adj" fmla="val 5739"/>
              </a:avLst>
            </a:prstGeom>
            <a:solidFill>
              <a:srgbClr val="FFFFFF"/>
            </a:solidFill>
            <a:ln w="254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梯形 20">
              <a:extLst>
                <a:ext uri="{FF2B5EF4-FFF2-40B4-BE49-F238E27FC236}">
                  <a16:creationId xmlns:a16="http://schemas.microsoft.com/office/drawing/2014/main" id="{FB9ABF47-2E84-43A1-BC26-4ED40B9CEEE8}"/>
                </a:ext>
              </a:extLst>
            </p:cNvPr>
            <p:cNvSpPr/>
            <p:nvPr/>
          </p:nvSpPr>
          <p:spPr>
            <a:xfrm flipV="1">
              <a:off x="668475" y="1968944"/>
              <a:ext cx="1631636" cy="358728"/>
            </a:xfrm>
            <a:prstGeom prst="trapezoid">
              <a:avLst/>
            </a:prstGeom>
            <a:solidFill>
              <a:srgbClr val="081E45"/>
            </a:solidFill>
            <a:ln w="127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330D9B6-D03D-44D2-8388-9891B287B4EC}"/>
                </a:ext>
              </a:extLst>
            </p:cNvPr>
            <p:cNvSpPr txBox="1"/>
            <p:nvPr/>
          </p:nvSpPr>
          <p:spPr>
            <a:xfrm>
              <a:off x="813083" y="1968437"/>
              <a:ext cx="1342417" cy="300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351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FB84D199-9815-4504-B13F-D7A2641DEDBF}"/>
                </a:ext>
              </a:extLst>
            </p:cNvPr>
            <p:cNvSpPr txBox="1"/>
            <p:nvPr/>
          </p:nvSpPr>
          <p:spPr>
            <a:xfrm>
              <a:off x="623221" y="2391245"/>
              <a:ext cx="1760593" cy="2641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6B225FC-0D77-4A2B-BF60-33519E3ADBFA}"/>
              </a:ext>
            </a:extLst>
          </p:cNvPr>
          <p:cNvGrpSpPr/>
          <p:nvPr/>
        </p:nvGrpSpPr>
        <p:grpSpPr>
          <a:xfrm>
            <a:off x="7408027" y="1968438"/>
            <a:ext cx="2020163" cy="3131709"/>
            <a:chOff x="493436" y="1968437"/>
            <a:chExt cx="2020162" cy="3131709"/>
          </a:xfrm>
        </p:grpSpPr>
        <p:sp>
          <p:nvSpPr>
            <p:cNvPr id="25" name="圆角矩形 118">
              <a:extLst>
                <a:ext uri="{FF2B5EF4-FFF2-40B4-BE49-F238E27FC236}">
                  <a16:creationId xmlns:a16="http://schemas.microsoft.com/office/drawing/2014/main" id="{8F816655-47CB-473B-AD18-67B689F173D4}"/>
                </a:ext>
              </a:extLst>
            </p:cNvPr>
            <p:cNvSpPr/>
            <p:nvPr/>
          </p:nvSpPr>
          <p:spPr>
            <a:xfrm>
              <a:off x="493436" y="1968438"/>
              <a:ext cx="2020162" cy="3131708"/>
            </a:xfrm>
            <a:prstGeom prst="roundRect">
              <a:avLst>
                <a:gd name="adj" fmla="val 5739"/>
              </a:avLst>
            </a:prstGeom>
            <a:solidFill>
              <a:srgbClr val="FFFFFF"/>
            </a:solidFill>
            <a:ln w="254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梯形 25">
              <a:extLst>
                <a:ext uri="{FF2B5EF4-FFF2-40B4-BE49-F238E27FC236}">
                  <a16:creationId xmlns:a16="http://schemas.microsoft.com/office/drawing/2014/main" id="{3FE6DC05-671D-428E-873F-65D3436341C6}"/>
                </a:ext>
              </a:extLst>
            </p:cNvPr>
            <p:cNvSpPr/>
            <p:nvPr/>
          </p:nvSpPr>
          <p:spPr>
            <a:xfrm flipV="1">
              <a:off x="668475" y="1968944"/>
              <a:ext cx="1631636" cy="358728"/>
            </a:xfrm>
            <a:prstGeom prst="trapezoid">
              <a:avLst/>
            </a:prstGeom>
            <a:solidFill>
              <a:srgbClr val="081E45"/>
            </a:solidFill>
            <a:ln w="127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18337DE-2AED-490C-962B-8410C7CD5B28}"/>
                </a:ext>
              </a:extLst>
            </p:cNvPr>
            <p:cNvSpPr txBox="1"/>
            <p:nvPr/>
          </p:nvSpPr>
          <p:spPr>
            <a:xfrm>
              <a:off x="813083" y="1968437"/>
              <a:ext cx="1342417" cy="300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351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51364CF-FAC0-453B-9F60-B3E41A1329AC}"/>
                </a:ext>
              </a:extLst>
            </p:cNvPr>
            <p:cNvSpPr txBox="1"/>
            <p:nvPr/>
          </p:nvSpPr>
          <p:spPr>
            <a:xfrm>
              <a:off x="623221" y="2391245"/>
              <a:ext cx="1760593" cy="2641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620C3A73-94B1-46C3-B25B-06405AEB1F4F}"/>
              </a:ext>
            </a:extLst>
          </p:cNvPr>
          <p:cNvGrpSpPr/>
          <p:nvPr/>
        </p:nvGrpSpPr>
        <p:grpSpPr>
          <a:xfrm>
            <a:off x="9714013" y="1968438"/>
            <a:ext cx="2020163" cy="3131709"/>
            <a:chOff x="493436" y="1968437"/>
            <a:chExt cx="2020162" cy="3131709"/>
          </a:xfrm>
        </p:grpSpPr>
        <p:sp>
          <p:nvSpPr>
            <p:cNvPr id="30" name="圆角矩形 207">
              <a:extLst>
                <a:ext uri="{FF2B5EF4-FFF2-40B4-BE49-F238E27FC236}">
                  <a16:creationId xmlns:a16="http://schemas.microsoft.com/office/drawing/2014/main" id="{B79BC924-1D2D-4FE3-B310-6AC594882468}"/>
                </a:ext>
              </a:extLst>
            </p:cNvPr>
            <p:cNvSpPr/>
            <p:nvPr/>
          </p:nvSpPr>
          <p:spPr>
            <a:xfrm>
              <a:off x="493436" y="1968438"/>
              <a:ext cx="2020162" cy="3131708"/>
            </a:xfrm>
            <a:prstGeom prst="roundRect">
              <a:avLst>
                <a:gd name="adj" fmla="val 5739"/>
              </a:avLst>
            </a:prstGeom>
            <a:solidFill>
              <a:srgbClr val="FFFFFF"/>
            </a:solidFill>
            <a:ln w="254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梯形 30">
              <a:extLst>
                <a:ext uri="{FF2B5EF4-FFF2-40B4-BE49-F238E27FC236}">
                  <a16:creationId xmlns:a16="http://schemas.microsoft.com/office/drawing/2014/main" id="{13F132B1-FAAA-4883-9AED-129232C65447}"/>
                </a:ext>
              </a:extLst>
            </p:cNvPr>
            <p:cNvSpPr/>
            <p:nvPr/>
          </p:nvSpPr>
          <p:spPr>
            <a:xfrm flipV="1">
              <a:off x="668475" y="1968944"/>
              <a:ext cx="1631636" cy="358728"/>
            </a:xfrm>
            <a:prstGeom prst="trapezoid">
              <a:avLst/>
            </a:prstGeom>
            <a:solidFill>
              <a:srgbClr val="081E45"/>
            </a:solidFill>
            <a:ln w="127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D60E9C95-20DB-420C-B63D-50CC92ADF9FA}"/>
                </a:ext>
              </a:extLst>
            </p:cNvPr>
            <p:cNvSpPr txBox="1"/>
            <p:nvPr/>
          </p:nvSpPr>
          <p:spPr>
            <a:xfrm>
              <a:off x="813083" y="1968437"/>
              <a:ext cx="1342417" cy="300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351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44C2888-8BCB-4755-9AB5-815ADBC2F765}"/>
                </a:ext>
              </a:extLst>
            </p:cNvPr>
            <p:cNvSpPr txBox="1"/>
            <p:nvPr/>
          </p:nvSpPr>
          <p:spPr>
            <a:xfrm>
              <a:off x="623221" y="2391245"/>
              <a:ext cx="1760593" cy="2641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id="{764E1D66-B4E0-45FF-93D0-D4E93BAB54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93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在这里输入你的标题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E7093E3C-7A7B-474A-8231-A75F6351441D}"/>
              </a:ext>
            </a:extLst>
          </p:cNvPr>
          <p:cNvGrpSpPr/>
          <p:nvPr/>
        </p:nvGrpSpPr>
        <p:grpSpPr>
          <a:xfrm>
            <a:off x="1115436" y="1241945"/>
            <a:ext cx="4130565" cy="1352008"/>
            <a:chOff x="616970" y="1241946"/>
            <a:chExt cx="4130565" cy="1352007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78EE8AF-801A-4762-AAE9-E7B952868E9F}"/>
                </a:ext>
              </a:extLst>
            </p:cNvPr>
            <p:cNvSpPr txBox="1"/>
            <p:nvPr/>
          </p:nvSpPr>
          <p:spPr>
            <a:xfrm>
              <a:off x="616970" y="1568736"/>
              <a:ext cx="4130565" cy="1025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  <p:sp>
          <p:nvSpPr>
            <p:cNvPr id="11" name="平行四边形 10">
              <a:extLst>
                <a:ext uri="{FF2B5EF4-FFF2-40B4-BE49-F238E27FC236}">
                  <a16:creationId xmlns:a16="http://schemas.microsoft.com/office/drawing/2014/main" id="{01F8D23F-0050-4DD6-BA03-B107723BD0FC}"/>
                </a:ext>
              </a:extLst>
            </p:cNvPr>
            <p:cNvSpPr/>
            <p:nvPr/>
          </p:nvSpPr>
          <p:spPr>
            <a:xfrm>
              <a:off x="695325" y="1241946"/>
              <a:ext cx="1577027" cy="326790"/>
            </a:xfrm>
            <a:prstGeom prst="parallelogram">
              <a:avLst/>
            </a:prstGeom>
            <a:solidFill>
              <a:srgbClr val="081E45"/>
            </a:solidFill>
            <a:ln w="127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E80EE95-3F7E-4E8B-B7BB-5E8F7828AAA3}"/>
              </a:ext>
            </a:extLst>
          </p:cNvPr>
          <p:cNvGrpSpPr/>
          <p:nvPr/>
        </p:nvGrpSpPr>
        <p:grpSpPr>
          <a:xfrm>
            <a:off x="1115436" y="2906177"/>
            <a:ext cx="4130565" cy="1352008"/>
            <a:chOff x="616970" y="1241946"/>
            <a:chExt cx="4130565" cy="1352007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DF5554-5D56-409F-B1FA-33D2718CBFEC}"/>
                </a:ext>
              </a:extLst>
            </p:cNvPr>
            <p:cNvSpPr txBox="1"/>
            <p:nvPr/>
          </p:nvSpPr>
          <p:spPr>
            <a:xfrm>
              <a:off x="616970" y="1568736"/>
              <a:ext cx="4130565" cy="1025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  <p:sp>
          <p:nvSpPr>
            <p:cNvPr id="14" name="平行四边形 13">
              <a:extLst>
                <a:ext uri="{FF2B5EF4-FFF2-40B4-BE49-F238E27FC236}">
                  <a16:creationId xmlns:a16="http://schemas.microsoft.com/office/drawing/2014/main" id="{A0C73A71-AD3C-4E89-981A-16AC2E84C167}"/>
                </a:ext>
              </a:extLst>
            </p:cNvPr>
            <p:cNvSpPr/>
            <p:nvPr/>
          </p:nvSpPr>
          <p:spPr>
            <a:xfrm>
              <a:off x="695325" y="1241946"/>
              <a:ext cx="1577027" cy="326790"/>
            </a:xfrm>
            <a:prstGeom prst="parallelogram">
              <a:avLst/>
            </a:prstGeom>
            <a:solidFill>
              <a:srgbClr val="081E45"/>
            </a:solidFill>
            <a:ln w="127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55E0243-84F2-4041-9F84-BDE6954C0E44}"/>
              </a:ext>
            </a:extLst>
          </p:cNvPr>
          <p:cNvGrpSpPr/>
          <p:nvPr/>
        </p:nvGrpSpPr>
        <p:grpSpPr>
          <a:xfrm>
            <a:off x="1115436" y="4570409"/>
            <a:ext cx="4130565" cy="1352008"/>
            <a:chOff x="616970" y="1241946"/>
            <a:chExt cx="4130565" cy="1352007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F8FEDD1-1208-4F84-9F42-0601CB068E4B}"/>
                </a:ext>
              </a:extLst>
            </p:cNvPr>
            <p:cNvSpPr txBox="1"/>
            <p:nvPr/>
          </p:nvSpPr>
          <p:spPr>
            <a:xfrm>
              <a:off x="616970" y="1568736"/>
              <a:ext cx="4130565" cy="1025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  <p:sp>
          <p:nvSpPr>
            <p:cNvPr id="17" name="平行四边形 16">
              <a:extLst>
                <a:ext uri="{FF2B5EF4-FFF2-40B4-BE49-F238E27FC236}">
                  <a16:creationId xmlns:a16="http://schemas.microsoft.com/office/drawing/2014/main" id="{4CB4CEB5-7669-4611-84FD-476A75C45200}"/>
                </a:ext>
              </a:extLst>
            </p:cNvPr>
            <p:cNvSpPr/>
            <p:nvPr/>
          </p:nvSpPr>
          <p:spPr>
            <a:xfrm>
              <a:off x="695325" y="1241946"/>
              <a:ext cx="1577027" cy="326790"/>
            </a:xfrm>
            <a:prstGeom prst="parallelogram">
              <a:avLst/>
            </a:prstGeom>
            <a:solidFill>
              <a:srgbClr val="081E45"/>
            </a:solidFill>
            <a:ln w="127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9F0B7B6-8928-4B5A-86FC-45F25C4280A7}"/>
              </a:ext>
            </a:extLst>
          </p:cNvPr>
          <p:cNvGrpSpPr/>
          <p:nvPr/>
        </p:nvGrpSpPr>
        <p:grpSpPr>
          <a:xfrm>
            <a:off x="6979068" y="1241945"/>
            <a:ext cx="4130565" cy="1352008"/>
            <a:chOff x="616970" y="1241946"/>
            <a:chExt cx="4130565" cy="1352007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5EE08C4-3F6E-4E0B-80CC-92FAD870F12E}"/>
                </a:ext>
              </a:extLst>
            </p:cNvPr>
            <p:cNvSpPr txBox="1"/>
            <p:nvPr/>
          </p:nvSpPr>
          <p:spPr>
            <a:xfrm>
              <a:off x="616970" y="1568736"/>
              <a:ext cx="4130565" cy="1025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  <p:sp>
          <p:nvSpPr>
            <p:cNvPr id="20" name="平行四边形 19">
              <a:extLst>
                <a:ext uri="{FF2B5EF4-FFF2-40B4-BE49-F238E27FC236}">
                  <a16:creationId xmlns:a16="http://schemas.microsoft.com/office/drawing/2014/main" id="{CBD52CA7-4D93-479C-A2FA-5B647F33C629}"/>
                </a:ext>
              </a:extLst>
            </p:cNvPr>
            <p:cNvSpPr/>
            <p:nvPr/>
          </p:nvSpPr>
          <p:spPr>
            <a:xfrm>
              <a:off x="695325" y="1241946"/>
              <a:ext cx="1577027" cy="326790"/>
            </a:xfrm>
            <a:prstGeom prst="parallelogram">
              <a:avLst/>
            </a:prstGeom>
            <a:solidFill>
              <a:srgbClr val="081E45"/>
            </a:solidFill>
            <a:ln w="127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0B67E137-B4EE-4C5E-8ADF-D5FAA1D5521C}"/>
              </a:ext>
            </a:extLst>
          </p:cNvPr>
          <p:cNvGrpSpPr/>
          <p:nvPr/>
        </p:nvGrpSpPr>
        <p:grpSpPr>
          <a:xfrm>
            <a:off x="6979068" y="2906177"/>
            <a:ext cx="4130565" cy="1352008"/>
            <a:chOff x="616970" y="1241946"/>
            <a:chExt cx="4130565" cy="1352007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9F517BE-E5E0-4FED-BA46-2F8A74925E23}"/>
                </a:ext>
              </a:extLst>
            </p:cNvPr>
            <p:cNvSpPr txBox="1"/>
            <p:nvPr/>
          </p:nvSpPr>
          <p:spPr>
            <a:xfrm>
              <a:off x="616970" y="1568736"/>
              <a:ext cx="4130565" cy="1025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  <p:sp>
          <p:nvSpPr>
            <p:cNvPr id="23" name="平行四边形 22">
              <a:extLst>
                <a:ext uri="{FF2B5EF4-FFF2-40B4-BE49-F238E27FC236}">
                  <a16:creationId xmlns:a16="http://schemas.microsoft.com/office/drawing/2014/main" id="{C0F8E3F5-1BE8-4468-B289-F09846CADBBD}"/>
                </a:ext>
              </a:extLst>
            </p:cNvPr>
            <p:cNvSpPr/>
            <p:nvPr/>
          </p:nvSpPr>
          <p:spPr>
            <a:xfrm>
              <a:off x="695325" y="1241946"/>
              <a:ext cx="1577027" cy="326790"/>
            </a:xfrm>
            <a:prstGeom prst="parallelogram">
              <a:avLst/>
            </a:prstGeom>
            <a:solidFill>
              <a:srgbClr val="081E45"/>
            </a:solidFill>
            <a:ln w="127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37E649D-6A97-4EB0-B262-4AD148BD31AE}"/>
              </a:ext>
            </a:extLst>
          </p:cNvPr>
          <p:cNvGrpSpPr/>
          <p:nvPr/>
        </p:nvGrpSpPr>
        <p:grpSpPr>
          <a:xfrm>
            <a:off x="6979068" y="4570409"/>
            <a:ext cx="4130565" cy="1352008"/>
            <a:chOff x="616970" y="1241946"/>
            <a:chExt cx="4130565" cy="1352007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E2271DA-A276-46B7-AA7B-98FB0257C057}"/>
                </a:ext>
              </a:extLst>
            </p:cNvPr>
            <p:cNvSpPr txBox="1"/>
            <p:nvPr/>
          </p:nvSpPr>
          <p:spPr>
            <a:xfrm>
              <a:off x="616970" y="1568736"/>
              <a:ext cx="4130565" cy="1025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  <p:sp>
          <p:nvSpPr>
            <p:cNvPr id="26" name="平行四边形 25">
              <a:extLst>
                <a:ext uri="{FF2B5EF4-FFF2-40B4-BE49-F238E27FC236}">
                  <a16:creationId xmlns:a16="http://schemas.microsoft.com/office/drawing/2014/main" id="{659D5B79-0535-4109-ABF8-CC0FC5D6C314}"/>
                </a:ext>
              </a:extLst>
            </p:cNvPr>
            <p:cNvSpPr/>
            <p:nvPr/>
          </p:nvSpPr>
          <p:spPr>
            <a:xfrm>
              <a:off x="695325" y="1241946"/>
              <a:ext cx="1577027" cy="326790"/>
            </a:xfrm>
            <a:prstGeom prst="parallelogram">
              <a:avLst/>
            </a:prstGeom>
            <a:solidFill>
              <a:srgbClr val="081E45"/>
            </a:solidFill>
            <a:ln w="12700" cap="flat" cmpd="sng" algn="ctr">
              <a:solidFill>
                <a:srgbClr val="081E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</p:grpSp>
      <p:cxnSp>
        <p:nvCxnSpPr>
          <p:cNvPr id="27" name="直线连接符 7">
            <a:extLst>
              <a:ext uri="{FF2B5EF4-FFF2-40B4-BE49-F238E27FC236}">
                <a16:creationId xmlns:a16="http://schemas.microsoft.com/office/drawing/2014/main" id="{9111CD23-3D8B-4AA9-9CD6-2B4389A01FCF}"/>
              </a:ext>
            </a:extLst>
          </p:cNvPr>
          <p:cNvCxnSpPr/>
          <p:nvPr/>
        </p:nvCxnSpPr>
        <p:spPr>
          <a:xfrm>
            <a:off x="1193790" y="2715904"/>
            <a:ext cx="9934935" cy="0"/>
          </a:xfrm>
          <a:prstGeom prst="line">
            <a:avLst/>
          </a:prstGeom>
          <a:noFill/>
          <a:ln w="6350" cap="flat" cmpd="sng" algn="ctr">
            <a:solidFill>
              <a:srgbClr val="081E45"/>
            </a:solidFill>
            <a:prstDash val="lgDash"/>
            <a:miter lim="800000"/>
          </a:ln>
          <a:effectLst/>
        </p:spPr>
      </p:cxnSp>
      <p:cxnSp>
        <p:nvCxnSpPr>
          <p:cNvPr id="28" name="直线连接符 244">
            <a:extLst>
              <a:ext uri="{FF2B5EF4-FFF2-40B4-BE49-F238E27FC236}">
                <a16:creationId xmlns:a16="http://schemas.microsoft.com/office/drawing/2014/main" id="{44EAAEF9-C8D2-480F-BDA8-58906BA5D3CE}"/>
              </a:ext>
            </a:extLst>
          </p:cNvPr>
          <p:cNvCxnSpPr/>
          <p:nvPr/>
        </p:nvCxnSpPr>
        <p:spPr>
          <a:xfrm>
            <a:off x="1193790" y="4380931"/>
            <a:ext cx="9934935" cy="0"/>
          </a:xfrm>
          <a:prstGeom prst="line">
            <a:avLst/>
          </a:prstGeom>
          <a:noFill/>
          <a:ln w="6350" cap="flat" cmpd="sng" algn="ctr">
            <a:solidFill>
              <a:srgbClr val="081E45"/>
            </a:solidFill>
            <a:prstDash val="lgDash"/>
            <a:miter lim="800000"/>
          </a:ln>
          <a:effectLst/>
        </p:spPr>
      </p:cxnSp>
      <p:cxnSp>
        <p:nvCxnSpPr>
          <p:cNvPr id="29" name="直线连接符 9">
            <a:extLst>
              <a:ext uri="{FF2B5EF4-FFF2-40B4-BE49-F238E27FC236}">
                <a16:creationId xmlns:a16="http://schemas.microsoft.com/office/drawing/2014/main" id="{2D74FE7B-8D05-4989-AB96-ABBEE59DCEDC}"/>
              </a:ext>
            </a:extLst>
          </p:cNvPr>
          <p:cNvCxnSpPr/>
          <p:nvPr/>
        </p:nvCxnSpPr>
        <p:spPr>
          <a:xfrm>
            <a:off x="6096000" y="1241947"/>
            <a:ext cx="0" cy="4680471"/>
          </a:xfrm>
          <a:prstGeom prst="line">
            <a:avLst/>
          </a:prstGeom>
          <a:noFill/>
          <a:ln w="6350" cap="flat" cmpd="sng" algn="ctr">
            <a:solidFill>
              <a:srgbClr val="081E45"/>
            </a:solidFill>
            <a:prstDash val="lgDash"/>
            <a:miter lim="800000"/>
          </a:ln>
          <a:effectLst/>
        </p:spPr>
      </p:cxnSp>
      <p:pic>
        <p:nvPicPr>
          <p:cNvPr id="30" name="图片 29">
            <a:extLst>
              <a:ext uri="{FF2B5EF4-FFF2-40B4-BE49-F238E27FC236}">
                <a16:creationId xmlns:a16="http://schemas.microsoft.com/office/drawing/2014/main" id="{3240B0CA-13C2-4693-91B0-E22936439B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12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搞定图片排版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CFCA158-3CFF-4073-8A06-6BD90969861E}"/>
              </a:ext>
            </a:extLst>
          </p:cNvPr>
          <p:cNvSpPr/>
          <p:nvPr/>
        </p:nvSpPr>
        <p:spPr>
          <a:xfrm>
            <a:off x="695326" y="1798284"/>
            <a:ext cx="186725" cy="3732283"/>
          </a:xfrm>
          <a:prstGeom prst="rect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0" name="直线连接符 5">
            <a:extLst>
              <a:ext uri="{FF2B5EF4-FFF2-40B4-BE49-F238E27FC236}">
                <a16:creationId xmlns:a16="http://schemas.microsoft.com/office/drawing/2014/main" id="{8D9FCC1F-EF7C-4468-A69E-71A880DE549F}"/>
              </a:ext>
            </a:extLst>
          </p:cNvPr>
          <p:cNvCxnSpPr>
            <a:cxnSpLocks/>
          </p:cNvCxnSpPr>
          <p:nvPr/>
        </p:nvCxnSpPr>
        <p:spPr>
          <a:xfrm>
            <a:off x="6542832" y="5530567"/>
            <a:ext cx="4956747" cy="0"/>
          </a:xfrm>
          <a:prstGeom prst="line">
            <a:avLst/>
          </a:pr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2BBA1049-2C57-457E-A31C-4F231D75E5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00"/>
          <a:stretch/>
        </p:blipFill>
        <p:spPr>
          <a:xfrm>
            <a:off x="936373" y="1798284"/>
            <a:ext cx="4805176" cy="373226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E5C5229D-DFF5-44D9-8EE2-2EDAAC4A45BE}"/>
              </a:ext>
            </a:extLst>
          </p:cNvPr>
          <p:cNvSpPr/>
          <p:nvPr/>
        </p:nvSpPr>
        <p:spPr>
          <a:xfrm>
            <a:off x="5186802" y="2004017"/>
            <a:ext cx="1678023" cy="486699"/>
          </a:xfrm>
          <a:prstGeom prst="rect">
            <a:avLst/>
          </a:prstGeom>
          <a:solidFill>
            <a:srgbClr val="081E45">
              <a:alpha val="6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1ED8205-8B76-4AAA-A730-086254C3F650}"/>
              </a:ext>
            </a:extLst>
          </p:cNvPr>
          <p:cNvSpPr txBox="1"/>
          <p:nvPr/>
        </p:nvSpPr>
        <p:spPr>
          <a:xfrm>
            <a:off x="6721523" y="2654491"/>
            <a:ext cx="477805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B32F020-EA51-4598-8C5E-D03299352BCF}"/>
              </a:ext>
            </a:extLst>
          </p:cNvPr>
          <p:cNvSpPr txBox="1"/>
          <p:nvPr/>
        </p:nvSpPr>
        <p:spPr>
          <a:xfrm>
            <a:off x="6667201" y="2426362"/>
            <a:ext cx="4745919" cy="30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2011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计划）协同创新中心牵头高校和浙江省首批重点建设高校，坐落于中国历史文化名城、风景旅游胜地杭州。学校始建于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年创立的浙江中等工业学堂，先后经历了杭州化工学校、浙江化工专科学校、浙江化工学院和浙江工学院等发展阶段，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1993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年更名浙江工业大学。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F6EC486-C4B4-4BCC-B3DF-7230F95793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310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搞定图片排版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32946BF-EB0E-477B-8063-60A3A105E5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80" b="-303"/>
          <a:stretch/>
        </p:blipFill>
        <p:spPr>
          <a:xfrm>
            <a:off x="646637" y="1807355"/>
            <a:ext cx="10882598" cy="1988694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11F96380-9ABA-48F0-819E-1094E3A677FA}"/>
              </a:ext>
            </a:extLst>
          </p:cNvPr>
          <p:cNvSpPr/>
          <p:nvPr/>
        </p:nvSpPr>
        <p:spPr>
          <a:xfrm>
            <a:off x="697788" y="1818436"/>
            <a:ext cx="10793179" cy="1972918"/>
          </a:xfrm>
          <a:prstGeom prst="rect">
            <a:avLst/>
          </a:prstGeom>
          <a:solidFill>
            <a:srgbClr val="081E45">
              <a:alpha val="4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B557C66-A3F9-4733-A0D0-6A1855164F39}"/>
              </a:ext>
            </a:extLst>
          </p:cNvPr>
          <p:cNvSpPr txBox="1"/>
          <p:nvPr/>
        </p:nvSpPr>
        <p:spPr>
          <a:xfrm>
            <a:off x="4460327" y="2251179"/>
            <a:ext cx="3271347" cy="769441"/>
          </a:xfrm>
          <a:prstGeom prst="rect">
            <a:avLst/>
          </a:prstGeom>
          <a:noFill/>
          <a:ln w="50800"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9798F9A-D6AC-41C7-AEB9-404A50FC7BF1}"/>
              </a:ext>
            </a:extLst>
          </p:cNvPr>
          <p:cNvSpPr/>
          <p:nvPr/>
        </p:nvSpPr>
        <p:spPr>
          <a:xfrm>
            <a:off x="692670" y="3791354"/>
            <a:ext cx="10790531" cy="200717"/>
          </a:xfrm>
          <a:prstGeom prst="rect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A12D609-4F2E-4215-9A02-349DC5B547DD}"/>
              </a:ext>
            </a:extLst>
          </p:cNvPr>
          <p:cNvSpPr txBox="1"/>
          <p:nvPr/>
        </p:nvSpPr>
        <p:spPr>
          <a:xfrm>
            <a:off x="733316" y="4043117"/>
            <a:ext cx="10749885" cy="1527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2011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计划）协同创新中心牵头高校和浙江省首批重点建设高校，坐落于中国历史文化名城、风景旅游胜地杭州。学校始建于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年创立的浙江中等工业学堂，先后经历了杭州化工学校、浙江化工专科学校、浙江化工学院和浙江工学院等发展阶段，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1993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234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年更名浙江工业大学。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A5BA4F8-4711-4843-B14C-1F99C6D22D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192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搞定图片排版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18D7138-9C92-41E2-9E22-F0C1C7A12A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8" b="21826"/>
          <a:stretch/>
        </p:blipFill>
        <p:spPr>
          <a:xfrm>
            <a:off x="1678997" y="1158271"/>
            <a:ext cx="3604203" cy="2270729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33F2C1D8-CE7A-48D6-BB27-5374EC87B9E8}"/>
              </a:ext>
            </a:extLst>
          </p:cNvPr>
          <p:cNvSpPr txBox="1"/>
          <p:nvPr/>
        </p:nvSpPr>
        <p:spPr>
          <a:xfrm>
            <a:off x="5720758" y="1596931"/>
            <a:ext cx="4485861" cy="1025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28C9D6A-0CD3-4C08-B7C3-23BC46347C65}"/>
              </a:ext>
            </a:extLst>
          </p:cNvPr>
          <p:cNvSpPr/>
          <p:nvPr/>
        </p:nvSpPr>
        <p:spPr>
          <a:xfrm>
            <a:off x="5821448" y="1204349"/>
            <a:ext cx="1403011" cy="380147"/>
          </a:xfrm>
          <a:prstGeom prst="rect">
            <a:avLst/>
          </a:prstGeom>
          <a:solidFill>
            <a:srgbClr val="081E45"/>
          </a:solidFill>
          <a:ln w="12700" cap="flat" cmpd="sng" algn="ctr">
            <a:solidFill>
              <a:srgbClr val="081E4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96FA0A2-1C81-4213-97D7-8EFE68357163}"/>
              </a:ext>
            </a:extLst>
          </p:cNvPr>
          <p:cNvSpPr txBox="1"/>
          <p:nvPr/>
        </p:nvSpPr>
        <p:spPr>
          <a:xfrm>
            <a:off x="5720758" y="4249388"/>
            <a:ext cx="4485861" cy="1025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D23F7A4-2868-4574-B853-9FDA1640EBE5}"/>
              </a:ext>
            </a:extLst>
          </p:cNvPr>
          <p:cNvSpPr/>
          <p:nvPr/>
        </p:nvSpPr>
        <p:spPr>
          <a:xfrm>
            <a:off x="5821448" y="3856807"/>
            <a:ext cx="1403011" cy="380147"/>
          </a:xfrm>
          <a:prstGeom prst="rect">
            <a:avLst/>
          </a:prstGeom>
          <a:solidFill>
            <a:srgbClr val="081E45"/>
          </a:solidFill>
          <a:ln w="12700" cap="flat" cmpd="sng" algn="ctr">
            <a:solidFill>
              <a:srgbClr val="081E4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这里是标题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1C991F02-0B6B-4785-BEDA-62888DD93C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8" b="21826"/>
          <a:stretch/>
        </p:blipFill>
        <p:spPr>
          <a:xfrm>
            <a:off x="1678997" y="3836474"/>
            <a:ext cx="3604203" cy="227072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CC5B608-29BA-4AFA-A337-CDD8C4F512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556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030F74DD-9974-48C9-89D5-01A483BE53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8" b="21826"/>
          <a:stretch/>
        </p:blipFill>
        <p:spPr>
          <a:xfrm>
            <a:off x="7240417" y="1628183"/>
            <a:ext cx="3604203" cy="2270729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E7ED29D-5BEC-4689-81C3-163FF4439F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8" b="21826"/>
          <a:stretch/>
        </p:blipFill>
        <p:spPr>
          <a:xfrm>
            <a:off x="2084217" y="1628183"/>
            <a:ext cx="3604203" cy="227072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搞定图片排版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35CC7C54-FE97-43D0-9EBC-5B0936222D14}"/>
              </a:ext>
            </a:extLst>
          </p:cNvPr>
          <p:cNvSpPr/>
          <p:nvPr/>
        </p:nvSpPr>
        <p:spPr>
          <a:xfrm>
            <a:off x="1019105" y="3246260"/>
            <a:ext cx="2422113" cy="2656181"/>
          </a:xfrm>
          <a:prstGeom prst="rect">
            <a:avLst/>
          </a:prstGeom>
          <a:solidFill>
            <a:srgbClr val="081E45">
              <a:alpha val="81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FDEA6B6-B0C4-4FBC-B840-0E747BC7B33E}"/>
              </a:ext>
            </a:extLst>
          </p:cNvPr>
          <p:cNvSpPr/>
          <p:nvPr/>
        </p:nvSpPr>
        <p:spPr>
          <a:xfrm>
            <a:off x="6214145" y="3246260"/>
            <a:ext cx="2422113" cy="2656181"/>
          </a:xfrm>
          <a:prstGeom prst="rect">
            <a:avLst/>
          </a:prstGeom>
          <a:solidFill>
            <a:srgbClr val="081E45">
              <a:alpha val="81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0E46265-CB5C-4091-A4D9-C41FB27330A2}"/>
              </a:ext>
            </a:extLst>
          </p:cNvPr>
          <p:cNvSpPr/>
          <p:nvPr/>
        </p:nvSpPr>
        <p:spPr>
          <a:xfrm>
            <a:off x="809698" y="3378885"/>
            <a:ext cx="1507713" cy="347057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3CDC463-636E-4665-8965-A2CBD1132A6E}"/>
              </a:ext>
            </a:extLst>
          </p:cNvPr>
          <p:cNvSpPr txBox="1"/>
          <p:nvPr/>
        </p:nvSpPr>
        <p:spPr>
          <a:xfrm>
            <a:off x="1062948" y="3774802"/>
            <a:ext cx="2231685" cy="199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AB7202A-8339-49CF-8A68-273192A1FC00}"/>
              </a:ext>
            </a:extLst>
          </p:cNvPr>
          <p:cNvSpPr/>
          <p:nvPr/>
        </p:nvSpPr>
        <p:spPr>
          <a:xfrm>
            <a:off x="5945174" y="3378885"/>
            <a:ext cx="1507713" cy="347057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2C647D3-379C-415F-A073-15833633DFE5}"/>
              </a:ext>
            </a:extLst>
          </p:cNvPr>
          <p:cNvSpPr txBox="1"/>
          <p:nvPr/>
        </p:nvSpPr>
        <p:spPr>
          <a:xfrm>
            <a:off x="6337044" y="3774802"/>
            <a:ext cx="2231685" cy="199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9132AE3-793A-43C0-A108-0C3973BEF6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40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搞定图片排版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A9F810AC-834F-4CE3-BAC8-655E3BD38B18}"/>
              </a:ext>
            </a:extLst>
          </p:cNvPr>
          <p:cNvSpPr/>
          <p:nvPr/>
        </p:nvSpPr>
        <p:spPr>
          <a:xfrm>
            <a:off x="5299992" y="1579745"/>
            <a:ext cx="2995617" cy="3932299"/>
          </a:xfrm>
          <a:prstGeom prst="rect">
            <a:avLst/>
          </a:prstGeom>
          <a:solidFill>
            <a:srgbClr val="081E45"/>
          </a:solidFill>
          <a:ln w="12700" cap="flat" cmpd="sng" algn="ctr">
            <a:solidFill>
              <a:srgbClr val="081E4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567A605-CE1D-4BB0-9208-C869C8F1ECEA}"/>
              </a:ext>
            </a:extLst>
          </p:cNvPr>
          <p:cNvSpPr/>
          <p:nvPr/>
        </p:nvSpPr>
        <p:spPr>
          <a:xfrm>
            <a:off x="6043941" y="1827626"/>
            <a:ext cx="1507713" cy="347057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03B61BF-483E-40E3-989D-9FCFDCE6768F}"/>
              </a:ext>
            </a:extLst>
          </p:cNvPr>
          <p:cNvSpPr txBox="1"/>
          <p:nvPr/>
        </p:nvSpPr>
        <p:spPr>
          <a:xfrm>
            <a:off x="5390719" y="2361259"/>
            <a:ext cx="2826429" cy="2641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年创立的浙江中等工业学堂，先后经历了杭州化工学校、浙江化工专科学校、浙江化工学院、浙江工学院和浙江工业大学等发展阶段，几易校址，数历分合。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989FA0E-01F9-45D9-A4BE-C87C5491D600}"/>
              </a:ext>
            </a:extLst>
          </p:cNvPr>
          <p:cNvGrpSpPr/>
          <p:nvPr/>
        </p:nvGrpSpPr>
        <p:grpSpPr>
          <a:xfrm>
            <a:off x="1372916" y="1920618"/>
            <a:ext cx="3589504" cy="3246689"/>
            <a:chOff x="966952" y="1946017"/>
            <a:chExt cx="3589505" cy="324669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63905DD-A36E-4F49-BD23-32CBFA292F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86"/>
            <a:stretch/>
          </p:blipFill>
          <p:spPr>
            <a:xfrm>
              <a:off x="966952" y="1946017"/>
              <a:ext cx="1088393" cy="3246690"/>
            </a:xfrm>
            <a:custGeom>
              <a:avLst/>
              <a:gdLst>
                <a:gd name="connsiteX0" fmla="*/ 0 w 2121967"/>
                <a:gd name="connsiteY0" fmla="*/ 0 h 3245312"/>
                <a:gd name="connsiteX1" fmla="*/ 2121967 w 2121967"/>
                <a:gd name="connsiteY1" fmla="*/ 0 h 3245312"/>
                <a:gd name="connsiteX2" fmla="*/ 2121967 w 2121967"/>
                <a:gd name="connsiteY2" fmla="*/ 3245312 h 3245312"/>
                <a:gd name="connsiteX3" fmla="*/ 0 w 2121967"/>
                <a:gd name="connsiteY3" fmla="*/ 3245312 h 3245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1967" h="3245312">
                  <a:moveTo>
                    <a:pt x="0" y="0"/>
                  </a:moveTo>
                  <a:lnTo>
                    <a:pt x="2121967" y="0"/>
                  </a:lnTo>
                  <a:lnTo>
                    <a:pt x="2121967" y="3245312"/>
                  </a:lnTo>
                  <a:lnTo>
                    <a:pt x="0" y="3245312"/>
                  </a:lnTo>
                  <a:close/>
                </a:path>
              </a:pathLst>
            </a:custGeom>
            <a:ln w="19050">
              <a:noFill/>
            </a:ln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DFEBE30A-201A-4C4E-80BC-37A0A2358F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41" r="35145"/>
            <a:stretch/>
          </p:blipFill>
          <p:spPr>
            <a:xfrm>
              <a:off x="2217508" y="1946017"/>
              <a:ext cx="1088393" cy="3246690"/>
            </a:xfrm>
            <a:custGeom>
              <a:avLst/>
              <a:gdLst>
                <a:gd name="connsiteX0" fmla="*/ 0 w 2121967"/>
                <a:gd name="connsiteY0" fmla="*/ 0 h 3245312"/>
                <a:gd name="connsiteX1" fmla="*/ 2121967 w 2121967"/>
                <a:gd name="connsiteY1" fmla="*/ 0 h 3245312"/>
                <a:gd name="connsiteX2" fmla="*/ 2121967 w 2121967"/>
                <a:gd name="connsiteY2" fmla="*/ 3245312 h 3245312"/>
                <a:gd name="connsiteX3" fmla="*/ 0 w 2121967"/>
                <a:gd name="connsiteY3" fmla="*/ 3245312 h 3245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1967" h="3245312">
                  <a:moveTo>
                    <a:pt x="0" y="0"/>
                  </a:moveTo>
                  <a:lnTo>
                    <a:pt x="2121967" y="0"/>
                  </a:lnTo>
                  <a:lnTo>
                    <a:pt x="2121967" y="3245312"/>
                  </a:lnTo>
                  <a:lnTo>
                    <a:pt x="0" y="3245312"/>
                  </a:lnTo>
                  <a:close/>
                </a:path>
              </a:pathLst>
            </a:custGeom>
            <a:ln w="19050">
              <a:noFill/>
            </a:ln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E6BA2C41-7340-48B1-B91A-8ACCED5613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30" r="-544"/>
            <a:stretch/>
          </p:blipFill>
          <p:spPr>
            <a:xfrm>
              <a:off x="3468064" y="1946017"/>
              <a:ext cx="1088393" cy="3246690"/>
            </a:xfrm>
            <a:custGeom>
              <a:avLst/>
              <a:gdLst>
                <a:gd name="connsiteX0" fmla="*/ 0 w 2121967"/>
                <a:gd name="connsiteY0" fmla="*/ 0 h 3245312"/>
                <a:gd name="connsiteX1" fmla="*/ 2121967 w 2121967"/>
                <a:gd name="connsiteY1" fmla="*/ 0 h 3245312"/>
                <a:gd name="connsiteX2" fmla="*/ 2121967 w 2121967"/>
                <a:gd name="connsiteY2" fmla="*/ 3245312 h 3245312"/>
                <a:gd name="connsiteX3" fmla="*/ 0 w 2121967"/>
                <a:gd name="connsiteY3" fmla="*/ 3245312 h 3245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1967" h="3245312">
                  <a:moveTo>
                    <a:pt x="0" y="0"/>
                  </a:moveTo>
                  <a:lnTo>
                    <a:pt x="2121967" y="0"/>
                  </a:lnTo>
                  <a:lnTo>
                    <a:pt x="2121967" y="3245312"/>
                  </a:lnTo>
                  <a:lnTo>
                    <a:pt x="0" y="3245312"/>
                  </a:lnTo>
                  <a:close/>
                </a:path>
              </a:pathLst>
            </a:custGeom>
            <a:ln w="19050">
              <a:noFill/>
            </a:ln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939C7698-7DBA-47D6-B18F-69BD392E95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1" r="8571"/>
          <a:stretch/>
        </p:blipFill>
        <p:spPr>
          <a:xfrm>
            <a:off x="8640778" y="1920617"/>
            <a:ext cx="2268522" cy="3246689"/>
          </a:xfrm>
          <a:custGeom>
            <a:avLst/>
            <a:gdLst>
              <a:gd name="connsiteX0" fmla="*/ 0 w 2121967"/>
              <a:gd name="connsiteY0" fmla="*/ 0 h 3245312"/>
              <a:gd name="connsiteX1" fmla="*/ 2121967 w 2121967"/>
              <a:gd name="connsiteY1" fmla="*/ 0 h 3245312"/>
              <a:gd name="connsiteX2" fmla="*/ 2121967 w 2121967"/>
              <a:gd name="connsiteY2" fmla="*/ 3245312 h 3245312"/>
              <a:gd name="connsiteX3" fmla="*/ 0 w 2121967"/>
              <a:gd name="connsiteY3" fmla="*/ 3245312 h 324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1967" h="3245312">
                <a:moveTo>
                  <a:pt x="0" y="0"/>
                </a:moveTo>
                <a:lnTo>
                  <a:pt x="2121967" y="0"/>
                </a:lnTo>
                <a:lnTo>
                  <a:pt x="2121967" y="3245312"/>
                </a:lnTo>
                <a:lnTo>
                  <a:pt x="0" y="3245312"/>
                </a:lnTo>
                <a:close/>
              </a:path>
            </a:pathLst>
          </a:custGeom>
          <a:ln w="19050">
            <a:noFill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BD091A7-63AB-4998-962B-2519CED818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62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6DA2CD8C-7FDA-4FC2-9670-D6F8374341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1" r="8571"/>
          <a:stretch/>
        </p:blipFill>
        <p:spPr>
          <a:xfrm>
            <a:off x="4944805" y="1709647"/>
            <a:ext cx="2391056" cy="3422059"/>
          </a:xfrm>
          <a:custGeom>
            <a:avLst/>
            <a:gdLst>
              <a:gd name="connsiteX0" fmla="*/ 0 w 2121967"/>
              <a:gd name="connsiteY0" fmla="*/ 0 h 3245312"/>
              <a:gd name="connsiteX1" fmla="*/ 2121967 w 2121967"/>
              <a:gd name="connsiteY1" fmla="*/ 0 h 3245312"/>
              <a:gd name="connsiteX2" fmla="*/ 2121967 w 2121967"/>
              <a:gd name="connsiteY2" fmla="*/ 3245312 h 3245312"/>
              <a:gd name="connsiteX3" fmla="*/ 0 w 2121967"/>
              <a:gd name="connsiteY3" fmla="*/ 3245312 h 324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1967" h="3245312">
                <a:moveTo>
                  <a:pt x="0" y="0"/>
                </a:moveTo>
                <a:lnTo>
                  <a:pt x="2121967" y="0"/>
                </a:lnTo>
                <a:lnTo>
                  <a:pt x="2121967" y="3245312"/>
                </a:lnTo>
                <a:lnTo>
                  <a:pt x="0" y="3245312"/>
                </a:lnTo>
                <a:close/>
              </a:path>
            </a:pathLst>
          </a:custGeom>
          <a:ln w="19050">
            <a:noFill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搞定图片排版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FB16F131-8900-4EC2-8FAC-AA0F2DD51976}"/>
              </a:ext>
            </a:extLst>
          </p:cNvPr>
          <p:cNvSpPr/>
          <p:nvPr/>
        </p:nvSpPr>
        <p:spPr>
          <a:xfrm>
            <a:off x="1780725" y="5202834"/>
            <a:ext cx="2394299" cy="378372"/>
          </a:xfrm>
          <a:prstGeom prst="rect">
            <a:avLst/>
          </a:prstGeom>
          <a:solidFill>
            <a:srgbClr val="081E45"/>
          </a:solidFill>
          <a:ln w="12700" cap="flat" cmpd="sng" algn="ctr">
            <a:solidFill>
              <a:srgbClr val="081E4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F03E3AE-A826-432F-9156-9C261C0B646C}"/>
              </a:ext>
            </a:extLst>
          </p:cNvPr>
          <p:cNvSpPr/>
          <p:nvPr/>
        </p:nvSpPr>
        <p:spPr>
          <a:xfrm>
            <a:off x="8023869" y="5202834"/>
            <a:ext cx="2394299" cy="378372"/>
          </a:xfrm>
          <a:prstGeom prst="rect">
            <a:avLst/>
          </a:prstGeom>
          <a:solidFill>
            <a:srgbClr val="081E45"/>
          </a:solidFill>
          <a:ln w="12700" cap="flat" cmpd="sng" algn="ctr">
            <a:solidFill>
              <a:srgbClr val="081E4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EF907D-6BAF-4D94-AAC8-5A8F7D5C1439}"/>
              </a:ext>
            </a:extLst>
          </p:cNvPr>
          <p:cNvSpPr/>
          <p:nvPr/>
        </p:nvSpPr>
        <p:spPr>
          <a:xfrm>
            <a:off x="4804123" y="1504631"/>
            <a:ext cx="2692247" cy="4119171"/>
          </a:xfrm>
          <a:prstGeom prst="rect">
            <a:avLst/>
          </a:prstGeom>
          <a:solidFill>
            <a:srgbClr val="081E45">
              <a:alpha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B73CA39-609E-444A-85B4-4A9513E7AD55}"/>
              </a:ext>
            </a:extLst>
          </p:cNvPr>
          <p:cNvGrpSpPr/>
          <p:nvPr/>
        </p:nvGrpSpPr>
        <p:grpSpPr>
          <a:xfrm>
            <a:off x="5681037" y="2012105"/>
            <a:ext cx="826683" cy="826683"/>
            <a:chOff x="5558351" y="1923394"/>
            <a:chExt cx="1072054" cy="1072054"/>
          </a:xfrm>
        </p:grpSpPr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6E789271-EDD0-4C35-9783-115C568E5D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3769" y="2230822"/>
              <a:ext cx="701218" cy="398444"/>
            </a:xfrm>
            <a:custGeom>
              <a:avLst/>
              <a:gdLst>
                <a:gd name="T0" fmla="*/ 245 w 589"/>
                <a:gd name="T1" fmla="*/ 311 h 334"/>
                <a:gd name="T2" fmla="*/ 243 w 589"/>
                <a:gd name="T3" fmla="*/ 244 h 334"/>
                <a:gd name="T4" fmla="*/ 236 w 589"/>
                <a:gd name="T5" fmla="*/ 238 h 334"/>
                <a:gd name="T6" fmla="*/ 223 w 589"/>
                <a:gd name="T7" fmla="*/ 240 h 334"/>
                <a:gd name="T8" fmla="*/ 218 w 589"/>
                <a:gd name="T9" fmla="*/ 239 h 334"/>
                <a:gd name="T10" fmla="*/ 156 w 589"/>
                <a:gd name="T11" fmla="*/ 211 h 334"/>
                <a:gd name="T12" fmla="*/ 148 w 589"/>
                <a:gd name="T13" fmla="*/ 216 h 334"/>
                <a:gd name="T14" fmla="*/ 151 w 589"/>
                <a:gd name="T15" fmla="*/ 252 h 334"/>
                <a:gd name="T16" fmla="*/ 153 w 589"/>
                <a:gd name="T17" fmla="*/ 254 h 334"/>
                <a:gd name="T18" fmla="*/ 199 w 589"/>
                <a:gd name="T19" fmla="*/ 296 h 334"/>
                <a:gd name="T20" fmla="*/ 237 w 589"/>
                <a:gd name="T21" fmla="*/ 317 h 334"/>
                <a:gd name="T22" fmla="*/ 245 w 589"/>
                <a:gd name="T23" fmla="*/ 311 h 334"/>
                <a:gd name="T24" fmla="*/ 521 w 589"/>
                <a:gd name="T25" fmla="*/ 220 h 334"/>
                <a:gd name="T26" fmla="*/ 524 w 589"/>
                <a:gd name="T27" fmla="*/ 223 h 334"/>
                <a:gd name="T28" fmla="*/ 534 w 589"/>
                <a:gd name="T29" fmla="*/ 235 h 334"/>
                <a:gd name="T30" fmla="*/ 536 w 589"/>
                <a:gd name="T31" fmla="*/ 238 h 334"/>
                <a:gd name="T32" fmla="*/ 552 w 589"/>
                <a:gd name="T33" fmla="*/ 262 h 334"/>
                <a:gd name="T34" fmla="*/ 527 w 589"/>
                <a:gd name="T35" fmla="*/ 320 h 334"/>
                <a:gd name="T36" fmla="*/ 520 w 589"/>
                <a:gd name="T37" fmla="*/ 313 h 334"/>
                <a:gd name="T38" fmla="*/ 501 w 589"/>
                <a:gd name="T39" fmla="*/ 268 h 334"/>
                <a:gd name="T40" fmla="*/ 506 w 589"/>
                <a:gd name="T41" fmla="*/ 244 h 334"/>
                <a:gd name="T42" fmla="*/ 506 w 589"/>
                <a:gd name="T43" fmla="*/ 241 h 334"/>
                <a:gd name="T44" fmla="*/ 505 w 589"/>
                <a:gd name="T45" fmla="*/ 235 h 334"/>
                <a:gd name="T46" fmla="*/ 510 w 589"/>
                <a:gd name="T47" fmla="*/ 226 h 334"/>
                <a:gd name="T48" fmla="*/ 511 w 589"/>
                <a:gd name="T49" fmla="*/ 222 h 334"/>
                <a:gd name="T50" fmla="*/ 495 w 589"/>
                <a:gd name="T51" fmla="*/ 174 h 334"/>
                <a:gd name="T52" fmla="*/ 491 w 589"/>
                <a:gd name="T53" fmla="*/ 173 h 334"/>
                <a:gd name="T54" fmla="*/ 224 w 589"/>
                <a:gd name="T55" fmla="*/ 227 h 334"/>
                <a:gd name="T56" fmla="*/ 221 w 589"/>
                <a:gd name="T57" fmla="*/ 227 h 334"/>
                <a:gd name="T58" fmla="*/ 95 w 589"/>
                <a:gd name="T59" fmla="*/ 162 h 334"/>
                <a:gd name="T60" fmla="*/ 5 w 589"/>
                <a:gd name="T61" fmla="*/ 81 h 334"/>
                <a:gd name="T62" fmla="*/ 9 w 589"/>
                <a:gd name="T63" fmla="*/ 72 h 334"/>
                <a:gd name="T64" fmla="*/ 194 w 589"/>
                <a:gd name="T65" fmla="*/ 51 h 334"/>
                <a:gd name="T66" fmla="*/ 372 w 589"/>
                <a:gd name="T67" fmla="*/ 0 h 334"/>
                <a:gd name="T68" fmla="*/ 378 w 589"/>
                <a:gd name="T69" fmla="*/ 2 h 334"/>
                <a:gd name="T70" fmla="*/ 484 w 589"/>
                <a:gd name="T71" fmla="*/ 84 h 334"/>
                <a:gd name="T72" fmla="*/ 581 w 589"/>
                <a:gd name="T73" fmla="*/ 132 h 334"/>
                <a:gd name="T74" fmla="*/ 581 w 589"/>
                <a:gd name="T75" fmla="*/ 143 h 334"/>
                <a:gd name="T76" fmla="*/ 507 w 589"/>
                <a:gd name="T77" fmla="*/ 167 h 334"/>
                <a:gd name="T78" fmla="*/ 505 w 589"/>
                <a:gd name="T79" fmla="*/ 172 h 334"/>
                <a:gd name="T80" fmla="*/ 521 w 589"/>
                <a:gd name="T81" fmla="*/ 220 h 334"/>
                <a:gd name="T82" fmla="*/ 452 w 589"/>
                <a:gd name="T83" fmla="*/ 197 h 334"/>
                <a:gd name="T84" fmla="*/ 458 w 589"/>
                <a:gd name="T85" fmla="*/ 209 h 334"/>
                <a:gd name="T86" fmla="*/ 456 w 589"/>
                <a:gd name="T87" fmla="*/ 234 h 334"/>
                <a:gd name="T88" fmla="*/ 451 w 589"/>
                <a:gd name="T89" fmla="*/ 258 h 334"/>
                <a:gd name="T90" fmla="*/ 448 w 589"/>
                <a:gd name="T91" fmla="*/ 262 h 334"/>
                <a:gd name="T92" fmla="*/ 355 w 589"/>
                <a:gd name="T93" fmla="*/ 298 h 334"/>
                <a:gd name="T94" fmla="*/ 264 w 589"/>
                <a:gd name="T95" fmla="*/ 321 h 334"/>
                <a:gd name="T96" fmla="*/ 258 w 589"/>
                <a:gd name="T97" fmla="*/ 316 h 334"/>
                <a:gd name="T98" fmla="*/ 255 w 589"/>
                <a:gd name="T99" fmla="*/ 241 h 334"/>
                <a:gd name="T100" fmla="*/ 260 w 589"/>
                <a:gd name="T101" fmla="*/ 235 h 334"/>
                <a:gd name="T102" fmla="*/ 452 w 589"/>
                <a:gd name="T103" fmla="*/ 19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9" h="334">
                  <a:moveTo>
                    <a:pt x="245" y="311"/>
                  </a:moveTo>
                  <a:cubicBezTo>
                    <a:pt x="244" y="289"/>
                    <a:pt x="243" y="266"/>
                    <a:pt x="243" y="244"/>
                  </a:cubicBezTo>
                  <a:cubicBezTo>
                    <a:pt x="242" y="241"/>
                    <a:pt x="239" y="238"/>
                    <a:pt x="236" y="238"/>
                  </a:cubicBezTo>
                  <a:cubicBezTo>
                    <a:pt x="232" y="239"/>
                    <a:pt x="228" y="239"/>
                    <a:pt x="223" y="240"/>
                  </a:cubicBezTo>
                  <a:cubicBezTo>
                    <a:pt x="221" y="240"/>
                    <a:pt x="220" y="240"/>
                    <a:pt x="218" y="239"/>
                  </a:cubicBezTo>
                  <a:cubicBezTo>
                    <a:pt x="194" y="229"/>
                    <a:pt x="173" y="219"/>
                    <a:pt x="156" y="211"/>
                  </a:cubicBezTo>
                  <a:cubicBezTo>
                    <a:pt x="152" y="209"/>
                    <a:pt x="147" y="212"/>
                    <a:pt x="148" y="216"/>
                  </a:cubicBezTo>
                  <a:cubicBezTo>
                    <a:pt x="148" y="228"/>
                    <a:pt x="149" y="241"/>
                    <a:pt x="151" y="252"/>
                  </a:cubicBezTo>
                  <a:cubicBezTo>
                    <a:pt x="152" y="253"/>
                    <a:pt x="152" y="254"/>
                    <a:pt x="153" y="254"/>
                  </a:cubicBezTo>
                  <a:cubicBezTo>
                    <a:pt x="167" y="270"/>
                    <a:pt x="183" y="284"/>
                    <a:pt x="199" y="296"/>
                  </a:cubicBezTo>
                  <a:cubicBezTo>
                    <a:pt x="211" y="304"/>
                    <a:pt x="224" y="311"/>
                    <a:pt x="237" y="317"/>
                  </a:cubicBezTo>
                  <a:cubicBezTo>
                    <a:pt x="241" y="318"/>
                    <a:pt x="245" y="316"/>
                    <a:pt x="245" y="311"/>
                  </a:cubicBezTo>
                  <a:close/>
                  <a:moveTo>
                    <a:pt x="521" y="220"/>
                  </a:moveTo>
                  <a:cubicBezTo>
                    <a:pt x="522" y="222"/>
                    <a:pt x="522" y="222"/>
                    <a:pt x="524" y="223"/>
                  </a:cubicBezTo>
                  <a:cubicBezTo>
                    <a:pt x="530" y="224"/>
                    <a:pt x="534" y="229"/>
                    <a:pt x="534" y="235"/>
                  </a:cubicBezTo>
                  <a:cubicBezTo>
                    <a:pt x="534" y="237"/>
                    <a:pt x="534" y="237"/>
                    <a:pt x="536" y="238"/>
                  </a:cubicBezTo>
                  <a:cubicBezTo>
                    <a:pt x="545" y="241"/>
                    <a:pt x="551" y="249"/>
                    <a:pt x="552" y="262"/>
                  </a:cubicBezTo>
                  <a:cubicBezTo>
                    <a:pt x="553" y="279"/>
                    <a:pt x="539" y="308"/>
                    <a:pt x="527" y="320"/>
                  </a:cubicBezTo>
                  <a:cubicBezTo>
                    <a:pt x="512" y="334"/>
                    <a:pt x="515" y="327"/>
                    <a:pt x="520" y="313"/>
                  </a:cubicBezTo>
                  <a:cubicBezTo>
                    <a:pt x="524" y="300"/>
                    <a:pt x="504" y="290"/>
                    <a:pt x="501" y="268"/>
                  </a:cubicBezTo>
                  <a:cubicBezTo>
                    <a:pt x="500" y="257"/>
                    <a:pt x="501" y="249"/>
                    <a:pt x="506" y="244"/>
                  </a:cubicBezTo>
                  <a:cubicBezTo>
                    <a:pt x="507" y="243"/>
                    <a:pt x="507" y="242"/>
                    <a:pt x="506" y="241"/>
                  </a:cubicBezTo>
                  <a:cubicBezTo>
                    <a:pt x="506" y="239"/>
                    <a:pt x="505" y="237"/>
                    <a:pt x="505" y="235"/>
                  </a:cubicBezTo>
                  <a:cubicBezTo>
                    <a:pt x="505" y="232"/>
                    <a:pt x="507" y="228"/>
                    <a:pt x="510" y="226"/>
                  </a:cubicBezTo>
                  <a:cubicBezTo>
                    <a:pt x="511" y="224"/>
                    <a:pt x="511" y="224"/>
                    <a:pt x="511" y="222"/>
                  </a:cubicBezTo>
                  <a:cubicBezTo>
                    <a:pt x="505" y="202"/>
                    <a:pt x="500" y="187"/>
                    <a:pt x="495" y="174"/>
                  </a:cubicBezTo>
                  <a:cubicBezTo>
                    <a:pt x="495" y="173"/>
                    <a:pt x="493" y="172"/>
                    <a:pt x="491" y="173"/>
                  </a:cubicBezTo>
                  <a:cubicBezTo>
                    <a:pt x="405" y="199"/>
                    <a:pt x="327" y="215"/>
                    <a:pt x="224" y="227"/>
                  </a:cubicBezTo>
                  <a:cubicBezTo>
                    <a:pt x="223" y="227"/>
                    <a:pt x="222" y="227"/>
                    <a:pt x="221" y="227"/>
                  </a:cubicBezTo>
                  <a:cubicBezTo>
                    <a:pt x="162" y="201"/>
                    <a:pt x="127" y="184"/>
                    <a:pt x="95" y="162"/>
                  </a:cubicBezTo>
                  <a:cubicBezTo>
                    <a:pt x="67" y="142"/>
                    <a:pt x="42" y="118"/>
                    <a:pt x="5" y="81"/>
                  </a:cubicBezTo>
                  <a:cubicBezTo>
                    <a:pt x="2" y="78"/>
                    <a:pt x="0" y="72"/>
                    <a:pt x="9" y="72"/>
                  </a:cubicBezTo>
                  <a:cubicBezTo>
                    <a:pt x="86" y="67"/>
                    <a:pt x="142" y="61"/>
                    <a:pt x="194" y="51"/>
                  </a:cubicBezTo>
                  <a:cubicBezTo>
                    <a:pt x="250" y="40"/>
                    <a:pt x="302" y="25"/>
                    <a:pt x="372" y="0"/>
                  </a:cubicBezTo>
                  <a:cubicBezTo>
                    <a:pt x="374" y="0"/>
                    <a:pt x="376" y="0"/>
                    <a:pt x="378" y="2"/>
                  </a:cubicBezTo>
                  <a:cubicBezTo>
                    <a:pt x="416" y="37"/>
                    <a:pt x="449" y="63"/>
                    <a:pt x="484" y="84"/>
                  </a:cubicBezTo>
                  <a:cubicBezTo>
                    <a:pt x="514" y="102"/>
                    <a:pt x="545" y="117"/>
                    <a:pt x="581" y="132"/>
                  </a:cubicBezTo>
                  <a:cubicBezTo>
                    <a:pt x="589" y="135"/>
                    <a:pt x="589" y="140"/>
                    <a:pt x="581" y="143"/>
                  </a:cubicBezTo>
                  <a:cubicBezTo>
                    <a:pt x="555" y="152"/>
                    <a:pt x="531" y="160"/>
                    <a:pt x="507" y="167"/>
                  </a:cubicBezTo>
                  <a:cubicBezTo>
                    <a:pt x="505" y="168"/>
                    <a:pt x="504" y="170"/>
                    <a:pt x="505" y="172"/>
                  </a:cubicBezTo>
                  <a:cubicBezTo>
                    <a:pt x="509" y="184"/>
                    <a:pt x="514" y="199"/>
                    <a:pt x="521" y="220"/>
                  </a:cubicBezTo>
                  <a:close/>
                  <a:moveTo>
                    <a:pt x="452" y="197"/>
                  </a:moveTo>
                  <a:cubicBezTo>
                    <a:pt x="460" y="195"/>
                    <a:pt x="459" y="205"/>
                    <a:pt x="458" y="209"/>
                  </a:cubicBezTo>
                  <a:cubicBezTo>
                    <a:pt x="457" y="218"/>
                    <a:pt x="457" y="226"/>
                    <a:pt x="456" y="234"/>
                  </a:cubicBezTo>
                  <a:cubicBezTo>
                    <a:pt x="454" y="242"/>
                    <a:pt x="453" y="250"/>
                    <a:pt x="451" y="258"/>
                  </a:cubicBezTo>
                  <a:cubicBezTo>
                    <a:pt x="451" y="260"/>
                    <a:pt x="450" y="261"/>
                    <a:pt x="448" y="262"/>
                  </a:cubicBezTo>
                  <a:cubicBezTo>
                    <a:pt x="418" y="276"/>
                    <a:pt x="387" y="288"/>
                    <a:pt x="355" y="298"/>
                  </a:cubicBezTo>
                  <a:cubicBezTo>
                    <a:pt x="326" y="307"/>
                    <a:pt x="295" y="315"/>
                    <a:pt x="264" y="321"/>
                  </a:cubicBezTo>
                  <a:cubicBezTo>
                    <a:pt x="261" y="321"/>
                    <a:pt x="258" y="319"/>
                    <a:pt x="258" y="316"/>
                  </a:cubicBezTo>
                  <a:cubicBezTo>
                    <a:pt x="257" y="291"/>
                    <a:pt x="256" y="266"/>
                    <a:pt x="255" y="241"/>
                  </a:cubicBezTo>
                  <a:cubicBezTo>
                    <a:pt x="255" y="238"/>
                    <a:pt x="257" y="236"/>
                    <a:pt x="260" y="235"/>
                  </a:cubicBezTo>
                  <a:cubicBezTo>
                    <a:pt x="325" y="227"/>
                    <a:pt x="389" y="214"/>
                    <a:pt x="452" y="1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330AA8E6-5FD0-41D9-9B0D-80729A2005FE}"/>
                </a:ext>
              </a:extLst>
            </p:cNvPr>
            <p:cNvSpPr/>
            <p:nvPr/>
          </p:nvSpPr>
          <p:spPr>
            <a:xfrm>
              <a:off x="5558351" y="1923394"/>
              <a:ext cx="1072054" cy="1072054"/>
            </a:xfrm>
            <a:prstGeom prst="ellipse">
              <a:avLst/>
            </a:prstGeom>
            <a:noFill/>
            <a:ln w="381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E8CBDE29-1E78-4086-B1EB-58F17EF45724}"/>
              </a:ext>
            </a:extLst>
          </p:cNvPr>
          <p:cNvSpPr txBox="1"/>
          <p:nvPr/>
        </p:nvSpPr>
        <p:spPr>
          <a:xfrm>
            <a:off x="4992619" y="3042218"/>
            <a:ext cx="2203516" cy="199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069961C0-DBEF-4B41-8D31-EF334F6048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1" r="8571"/>
          <a:stretch/>
        </p:blipFill>
        <p:spPr>
          <a:xfrm>
            <a:off x="1780724" y="1709647"/>
            <a:ext cx="2391056" cy="3422059"/>
          </a:xfrm>
          <a:custGeom>
            <a:avLst/>
            <a:gdLst>
              <a:gd name="connsiteX0" fmla="*/ 0 w 2121967"/>
              <a:gd name="connsiteY0" fmla="*/ 0 h 3245312"/>
              <a:gd name="connsiteX1" fmla="*/ 2121967 w 2121967"/>
              <a:gd name="connsiteY1" fmla="*/ 0 h 3245312"/>
              <a:gd name="connsiteX2" fmla="*/ 2121967 w 2121967"/>
              <a:gd name="connsiteY2" fmla="*/ 3245312 h 3245312"/>
              <a:gd name="connsiteX3" fmla="*/ 0 w 2121967"/>
              <a:gd name="connsiteY3" fmla="*/ 3245312 h 324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1967" h="3245312">
                <a:moveTo>
                  <a:pt x="0" y="0"/>
                </a:moveTo>
                <a:lnTo>
                  <a:pt x="2121967" y="0"/>
                </a:lnTo>
                <a:lnTo>
                  <a:pt x="2121967" y="3245312"/>
                </a:lnTo>
                <a:lnTo>
                  <a:pt x="0" y="3245312"/>
                </a:lnTo>
                <a:close/>
              </a:path>
            </a:pathLst>
          </a:custGeom>
          <a:ln w="19050">
            <a:noFill/>
          </a:ln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02D6EF78-3C51-4037-8BDF-3BD46EB277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1" r="8571"/>
          <a:stretch/>
        </p:blipFill>
        <p:spPr>
          <a:xfrm>
            <a:off x="8016977" y="1709647"/>
            <a:ext cx="2391056" cy="3422059"/>
          </a:xfrm>
          <a:custGeom>
            <a:avLst/>
            <a:gdLst>
              <a:gd name="connsiteX0" fmla="*/ 0 w 2121967"/>
              <a:gd name="connsiteY0" fmla="*/ 0 h 3245312"/>
              <a:gd name="connsiteX1" fmla="*/ 2121967 w 2121967"/>
              <a:gd name="connsiteY1" fmla="*/ 0 h 3245312"/>
              <a:gd name="connsiteX2" fmla="*/ 2121967 w 2121967"/>
              <a:gd name="connsiteY2" fmla="*/ 3245312 h 3245312"/>
              <a:gd name="connsiteX3" fmla="*/ 0 w 2121967"/>
              <a:gd name="connsiteY3" fmla="*/ 3245312 h 324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1967" h="3245312">
                <a:moveTo>
                  <a:pt x="0" y="0"/>
                </a:moveTo>
                <a:lnTo>
                  <a:pt x="2121967" y="0"/>
                </a:lnTo>
                <a:lnTo>
                  <a:pt x="2121967" y="3245312"/>
                </a:lnTo>
                <a:lnTo>
                  <a:pt x="0" y="3245312"/>
                </a:lnTo>
                <a:close/>
              </a:path>
            </a:pathLst>
          </a:custGeom>
          <a:ln w="19050">
            <a:noFill/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F112438-679E-4908-9059-76FDB57643D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70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搞定图片排版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A63643A0-7F92-4656-B898-4393CCBD00A2}"/>
              </a:ext>
            </a:extLst>
          </p:cNvPr>
          <p:cNvSpPr/>
          <p:nvPr/>
        </p:nvSpPr>
        <p:spPr>
          <a:xfrm>
            <a:off x="980581" y="1890667"/>
            <a:ext cx="5097193" cy="1729931"/>
          </a:xfrm>
          <a:prstGeom prst="rect">
            <a:avLst/>
          </a:prstGeom>
          <a:solidFill>
            <a:srgbClr val="081E45"/>
          </a:solidFill>
          <a:ln w="12700" cap="flat" cmpd="sng" algn="ctr">
            <a:solidFill>
              <a:srgbClr val="081E4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D273CAB-CF7E-47E7-966B-B6AB4D53A31D}"/>
              </a:ext>
            </a:extLst>
          </p:cNvPr>
          <p:cNvSpPr/>
          <p:nvPr/>
        </p:nvSpPr>
        <p:spPr>
          <a:xfrm>
            <a:off x="6144251" y="3558101"/>
            <a:ext cx="2621880" cy="1729931"/>
          </a:xfrm>
          <a:prstGeom prst="rect">
            <a:avLst/>
          </a:prstGeom>
          <a:solidFill>
            <a:srgbClr val="081E45"/>
          </a:solidFill>
          <a:ln w="12700" cap="flat" cmpd="sng" algn="ctr">
            <a:solidFill>
              <a:srgbClr val="081E4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430641B-ECBD-4E17-B6BB-2222E1F7A213}"/>
              </a:ext>
            </a:extLst>
          </p:cNvPr>
          <p:cNvSpPr/>
          <p:nvPr/>
        </p:nvSpPr>
        <p:spPr>
          <a:xfrm>
            <a:off x="8843338" y="3558101"/>
            <a:ext cx="2368084" cy="1729931"/>
          </a:xfrm>
          <a:prstGeom prst="rect">
            <a:avLst/>
          </a:prstGeom>
          <a:solidFill>
            <a:srgbClr val="081E45"/>
          </a:solidFill>
          <a:ln w="12700" cap="flat" cmpd="sng" algn="ctr">
            <a:solidFill>
              <a:srgbClr val="081E4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7596D17-3AC4-41F6-991E-545F7F43E3A2}"/>
              </a:ext>
            </a:extLst>
          </p:cNvPr>
          <p:cNvSpPr txBox="1"/>
          <p:nvPr/>
        </p:nvSpPr>
        <p:spPr>
          <a:xfrm>
            <a:off x="1286244" y="2203741"/>
            <a:ext cx="4485861" cy="1025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88941A3-70A7-473A-ACC1-7C8873E230C7}"/>
              </a:ext>
            </a:extLst>
          </p:cNvPr>
          <p:cNvSpPr/>
          <p:nvPr/>
        </p:nvSpPr>
        <p:spPr>
          <a:xfrm>
            <a:off x="6843485" y="4612272"/>
            <a:ext cx="1223412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师资力量雄厚</a:t>
            </a:r>
          </a:p>
        </p:txBody>
      </p:sp>
      <p:sp>
        <p:nvSpPr>
          <p:cNvPr id="18" name="Freeform 90">
            <a:extLst>
              <a:ext uri="{FF2B5EF4-FFF2-40B4-BE49-F238E27FC236}">
                <a16:creationId xmlns:a16="http://schemas.microsoft.com/office/drawing/2014/main" id="{B35A638D-235F-4908-B0ED-AC462B0831A6}"/>
              </a:ext>
            </a:extLst>
          </p:cNvPr>
          <p:cNvSpPr>
            <a:spLocks noEditPoints="1"/>
          </p:cNvSpPr>
          <p:nvPr/>
        </p:nvSpPr>
        <p:spPr bwMode="auto">
          <a:xfrm>
            <a:off x="7225793" y="3953436"/>
            <a:ext cx="458799" cy="487200"/>
          </a:xfrm>
          <a:custGeom>
            <a:avLst/>
            <a:gdLst>
              <a:gd name="T0" fmla="*/ 79 w 159"/>
              <a:gd name="T1" fmla="*/ 66 h 169"/>
              <a:gd name="T2" fmla="*/ 112 w 159"/>
              <a:gd name="T3" fmla="*/ 33 h 169"/>
              <a:gd name="T4" fmla="*/ 79 w 159"/>
              <a:gd name="T5" fmla="*/ 0 h 169"/>
              <a:gd name="T6" fmla="*/ 46 w 159"/>
              <a:gd name="T7" fmla="*/ 33 h 169"/>
              <a:gd name="T8" fmla="*/ 79 w 159"/>
              <a:gd name="T9" fmla="*/ 66 h 169"/>
              <a:gd name="T10" fmla="*/ 156 w 159"/>
              <a:gd name="T11" fmla="*/ 117 h 169"/>
              <a:gd name="T12" fmla="*/ 134 w 159"/>
              <a:gd name="T13" fmla="*/ 86 h 169"/>
              <a:gd name="T14" fmla="*/ 125 w 159"/>
              <a:gd name="T15" fmla="*/ 119 h 169"/>
              <a:gd name="T16" fmla="*/ 128 w 159"/>
              <a:gd name="T17" fmla="*/ 122 h 169"/>
              <a:gd name="T18" fmla="*/ 111 w 159"/>
              <a:gd name="T19" fmla="*/ 130 h 169"/>
              <a:gd name="T20" fmla="*/ 106 w 159"/>
              <a:gd name="T21" fmla="*/ 148 h 169"/>
              <a:gd name="T22" fmla="*/ 124 w 159"/>
              <a:gd name="T23" fmla="*/ 153 h 169"/>
              <a:gd name="T24" fmla="*/ 150 w 159"/>
              <a:gd name="T25" fmla="*/ 141 h 169"/>
              <a:gd name="T26" fmla="*/ 156 w 159"/>
              <a:gd name="T27" fmla="*/ 117 h 169"/>
              <a:gd name="T28" fmla="*/ 99 w 159"/>
              <a:gd name="T29" fmla="*/ 153 h 169"/>
              <a:gd name="T30" fmla="*/ 80 w 159"/>
              <a:gd name="T31" fmla="*/ 162 h 169"/>
              <a:gd name="T32" fmla="*/ 84 w 159"/>
              <a:gd name="T33" fmla="*/ 103 h 169"/>
              <a:gd name="T34" fmla="*/ 93 w 159"/>
              <a:gd name="T35" fmla="*/ 98 h 169"/>
              <a:gd name="T36" fmla="*/ 104 w 159"/>
              <a:gd name="T37" fmla="*/ 95 h 169"/>
              <a:gd name="T38" fmla="*/ 114 w 159"/>
              <a:gd name="T39" fmla="*/ 91 h 169"/>
              <a:gd name="T40" fmla="*/ 131 w 159"/>
              <a:gd name="T41" fmla="*/ 81 h 169"/>
              <a:gd name="T42" fmla="*/ 126 w 159"/>
              <a:gd name="T43" fmla="*/ 75 h 169"/>
              <a:gd name="T44" fmla="*/ 124 w 159"/>
              <a:gd name="T45" fmla="*/ 74 h 169"/>
              <a:gd name="T46" fmla="*/ 112 w 159"/>
              <a:gd name="T47" fmla="*/ 70 h 169"/>
              <a:gd name="T48" fmla="*/ 100 w 159"/>
              <a:gd name="T49" fmla="*/ 70 h 169"/>
              <a:gd name="T50" fmla="*/ 79 w 159"/>
              <a:gd name="T51" fmla="*/ 86 h 169"/>
              <a:gd name="T52" fmla="*/ 59 w 159"/>
              <a:gd name="T53" fmla="*/ 70 h 169"/>
              <a:gd name="T54" fmla="*/ 47 w 159"/>
              <a:gd name="T55" fmla="*/ 70 h 169"/>
              <a:gd name="T56" fmla="*/ 34 w 159"/>
              <a:gd name="T57" fmla="*/ 74 h 169"/>
              <a:gd name="T58" fmla="*/ 33 w 159"/>
              <a:gd name="T59" fmla="*/ 75 h 169"/>
              <a:gd name="T60" fmla="*/ 28 w 159"/>
              <a:gd name="T61" fmla="*/ 81 h 169"/>
              <a:gd name="T62" fmla="*/ 45 w 159"/>
              <a:gd name="T63" fmla="*/ 91 h 169"/>
              <a:gd name="T64" fmla="*/ 55 w 159"/>
              <a:gd name="T65" fmla="*/ 95 h 169"/>
              <a:gd name="T66" fmla="*/ 65 w 159"/>
              <a:gd name="T67" fmla="*/ 98 h 169"/>
              <a:gd name="T68" fmla="*/ 75 w 159"/>
              <a:gd name="T69" fmla="*/ 103 h 169"/>
              <a:gd name="T70" fmla="*/ 78 w 159"/>
              <a:gd name="T71" fmla="*/ 162 h 169"/>
              <a:gd name="T72" fmla="*/ 59 w 159"/>
              <a:gd name="T73" fmla="*/ 152 h 169"/>
              <a:gd name="T74" fmla="*/ 43 w 159"/>
              <a:gd name="T75" fmla="*/ 162 h 169"/>
              <a:gd name="T76" fmla="*/ 79 w 159"/>
              <a:gd name="T77" fmla="*/ 169 h 169"/>
              <a:gd name="T78" fmla="*/ 80 w 159"/>
              <a:gd name="T79" fmla="*/ 169 h 169"/>
              <a:gd name="T80" fmla="*/ 80 w 159"/>
              <a:gd name="T81" fmla="*/ 169 h 169"/>
              <a:gd name="T82" fmla="*/ 116 w 159"/>
              <a:gd name="T83" fmla="*/ 162 h 169"/>
              <a:gd name="T84" fmla="*/ 99 w 159"/>
              <a:gd name="T85" fmla="*/ 153 h 169"/>
              <a:gd name="T86" fmla="*/ 53 w 159"/>
              <a:gd name="T87" fmla="*/ 148 h 169"/>
              <a:gd name="T88" fmla="*/ 48 w 159"/>
              <a:gd name="T89" fmla="*/ 130 h 169"/>
              <a:gd name="T90" fmla="*/ 30 w 159"/>
              <a:gd name="T91" fmla="*/ 122 h 169"/>
              <a:gd name="T92" fmla="*/ 33 w 159"/>
              <a:gd name="T93" fmla="*/ 118 h 169"/>
              <a:gd name="T94" fmla="*/ 24 w 159"/>
              <a:gd name="T95" fmla="*/ 86 h 169"/>
              <a:gd name="T96" fmla="*/ 2 w 159"/>
              <a:gd name="T97" fmla="*/ 117 h 169"/>
              <a:gd name="T98" fmla="*/ 8 w 159"/>
              <a:gd name="T99" fmla="*/ 141 h 169"/>
              <a:gd name="T100" fmla="*/ 35 w 159"/>
              <a:gd name="T101" fmla="*/ 153 h 169"/>
              <a:gd name="T102" fmla="*/ 53 w 159"/>
              <a:gd name="T103" fmla="*/ 148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59" h="169">
                <a:moveTo>
                  <a:pt x="79" y="66"/>
                </a:moveTo>
                <a:cubicBezTo>
                  <a:pt x="97" y="66"/>
                  <a:pt x="112" y="51"/>
                  <a:pt x="112" y="33"/>
                </a:cubicBezTo>
                <a:cubicBezTo>
                  <a:pt x="112" y="15"/>
                  <a:pt x="97" y="0"/>
                  <a:pt x="79" y="0"/>
                </a:cubicBezTo>
                <a:cubicBezTo>
                  <a:pt x="61" y="0"/>
                  <a:pt x="46" y="15"/>
                  <a:pt x="46" y="33"/>
                </a:cubicBezTo>
                <a:cubicBezTo>
                  <a:pt x="46" y="51"/>
                  <a:pt x="61" y="66"/>
                  <a:pt x="79" y="66"/>
                </a:cubicBezTo>
                <a:close/>
                <a:moveTo>
                  <a:pt x="156" y="117"/>
                </a:moveTo>
                <a:cubicBezTo>
                  <a:pt x="134" y="86"/>
                  <a:pt x="134" y="86"/>
                  <a:pt x="134" y="86"/>
                </a:cubicBezTo>
                <a:cubicBezTo>
                  <a:pt x="132" y="97"/>
                  <a:pt x="129" y="108"/>
                  <a:pt x="125" y="119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11" y="130"/>
                  <a:pt x="111" y="130"/>
                  <a:pt x="111" y="130"/>
                </a:cubicBezTo>
                <a:cubicBezTo>
                  <a:pt x="104" y="133"/>
                  <a:pt x="102" y="142"/>
                  <a:pt x="106" y="148"/>
                </a:cubicBezTo>
                <a:cubicBezTo>
                  <a:pt x="109" y="154"/>
                  <a:pt x="118" y="156"/>
                  <a:pt x="124" y="153"/>
                </a:cubicBezTo>
                <a:cubicBezTo>
                  <a:pt x="150" y="141"/>
                  <a:pt x="150" y="141"/>
                  <a:pt x="150" y="141"/>
                </a:cubicBezTo>
                <a:cubicBezTo>
                  <a:pt x="155" y="139"/>
                  <a:pt x="159" y="121"/>
                  <a:pt x="156" y="117"/>
                </a:cubicBezTo>
                <a:close/>
                <a:moveTo>
                  <a:pt x="99" y="153"/>
                </a:moveTo>
                <a:cubicBezTo>
                  <a:pt x="91" y="155"/>
                  <a:pt x="83" y="158"/>
                  <a:pt x="80" y="162"/>
                </a:cubicBezTo>
                <a:cubicBezTo>
                  <a:pt x="81" y="143"/>
                  <a:pt x="83" y="123"/>
                  <a:pt x="84" y="103"/>
                </a:cubicBezTo>
                <a:cubicBezTo>
                  <a:pt x="86" y="101"/>
                  <a:pt x="90" y="100"/>
                  <a:pt x="93" y="98"/>
                </a:cubicBezTo>
                <a:cubicBezTo>
                  <a:pt x="97" y="97"/>
                  <a:pt x="100" y="96"/>
                  <a:pt x="104" y="95"/>
                </a:cubicBezTo>
                <a:cubicBezTo>
                  <a:pt x="107" y="93"/>
                  <a:pt x="111" y="92"/>
                  <a:pt x="114" y="91"/>
                </a:cubicBezTo>
                <a:cubicBezTo>
                  <a:pt x="121" y="88"/>
                  <a:pt x="127" y="84"/>
                  <a:pt x="131" y="81"/>
                </a:cubicBezTo>
                <a:cubicBezTo>
                  <a:pt x="130" y="79"/>
                  <a:pt x="128" y="77"/>
                  <a:pt x="126" y="75"/>
                </a:cubicBezTo>
                <a:cubicBezTo>
                  <a:pt x="125" y="74"/>
                  <a:pt x="125" y="74"/>
                  <a:pt x="124" y="74"/>
                </a:cubicBezTo>
                <a:cubicBezTo>
                  <a:pt x="121" y="71"/>
                  <a:pt x="117" y="70"/>
                  <a:pt x="112" y="70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79" y="86"/>
                  <a:pt x="79" y="86"/>
                  <a:pt x="79" y="86"/>
                </a:cubicBezTo>
                <a:cubicBezTo>
                  <a:pt x="59" y="70"/>
                  <a:pt x="59" y="70"/>
                  <a:pt x="59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2" y="70"/>
                  <a:pt x="38" y="71"/>
                  <a:pt x="34" y="74"/>
                </a:cubicBezTo>
                <a:cubicBezTo>
                  <a:pt x="34" y="74"/>
                  <a:pt x="33" y="74"/>
                  <a:pt x="33" y="75"/>
                </a:cubicBezTo>
                <a:cubicBezTo>
                  <a:pt x="31" y="77"/>
                  <a:pt x="29" y="79"/>
                  <a:pt x="28" y="81"/>
                </a:cubicBezTo>
                <a:cubicBezTo>
                  <a:pt x="32" y="84"/>
                  <a:pt x="38" y="88"/>
                  <a:pt x="45" y="91"/>
                </a:cubicBezTo>
                <a:cubicBezTo>
                  <a:pt x="48" y="92"/>
                  <a:pt x="52" y="93"/>
                  <a:pt x="55" y="95"/>
                </a:cubicBezTo>
                <a:cubicBezTo>
                  <a:pt x="59" y="96"/>
                  <a:pt x="62" y="97"/>
                  <a:pt x="65" y="98"/>
                </a:cubicBezTo>
                <a:cubicBezTo>
                  <a:pt x="69" y="100"/>
                  <a:pt x="72" y="101"/>
                  <a:pt x="75" y="103"/>
                </a:cubicBezTo>
                <a:cubicBezTo>
                  <a:pt x="76" y="123"/>
                  <a:pt x="77" y="143"/>
                  <a:pt x="78" y="162"/>
                </a:cubicBezTo>
                <a:cubicBezTo>
                  <a:pt x="75" y="158"/>
                  <a:pt x="67" y="155"/>
                  <a:pt x="59" y="152"/>
                </a:cubicBezTo>
                <a:cubicBezTo>
                  <a:pt x="55" y="158"/>
                  <a:pt x="49" y="161"/>
                  <a:pt x="43" y="162"/>
                </a:cubicBezTo>
                <a:cubicBezTo>
                  <a:pt x="50" y="164"/>
                  <a:pt x="64" y="168"/>
                  <a:pt x="79" y="169"/>
                </a:cubicBezTo>
                <a:cubicBezTo>
                  <a:pt x="80" y="169"/>
                  <a:pt x="80" y="169"/>
                  <a:pt x="80" y="169"/>
                </a:cubicBezTo>
                <a:cubicBezTo>
                  <a:pt x="80" y="169"/>
                  <a:pt x="80" y="169"/>
                  <a:pt x="80" y="169"/>
                </a:cubicBezTo>
                <a:cubicBezTo>
                  <a:pt x="95" y="169"/>
                  <a:pt x="109" y="164"/>
                  <a:pt x="116" y="162"/>
                </a:cubicBezTo>
                <a:cubicBezTo>
                  <a:pt x="109" y="162"/>
                  <a:pt x="103" y="158"/>
                  <a:pt x="99" y="153"/>
                </a:cubicBezTo>
                <a:close/>
                <a:moveTo>
                  <a:pt x="53" y="148"/>
                </a:moveTo>
                <a:cubicBezTo>
                  <a:pt x="56" y="142"/>
                  <a:pt x="54" y="133"/>
                  <a:pt x="48" y="130"/>
                </a:cubicBezTo>
                <a:cubicBezTo>
                  <a:pt x="30" y="122"/>
                  <a:pt x="30" y="122"/>
                  <a:pt x="30" y="122"/>
                </a:cubicBezTo>
                <a:cubicBezTo>
                  <a:pt x="33" y="118"/>
                  <a:pt x="33" y="118"/>
                  <a:pt x="33" y="118"/>
                </a:cubicBezTo>
                <a:cubicBezTo>
                  <a:pt x="30" y="108"/>
                  <a:pt x="27" y="97"/>
                  <a:pt x="24" y="86"/>
                </a:cubicBezTo>
                <a:cubicBezTo>
                  <a:pt x="2" y="117"/>
                  <a:pt x="2" y="117"/>
                  <a:pt x="2" y="117"/>
                </a:cubicBezTo>
                <a:cubicBezTo>
                  <a:pt x="0" y="121"/>
                  <a:pt x="4" y="139"/>
                  <a:pt x="8" y="141"/>
                </a:cubicBezTo>
                <a:cubicBezTo>
                  <a:pt x="35" y="153"/>
                  <a:pt x="35" y="153"/>
                  <a:pt x="35" y="153"/>
                </a:cubicBezTo>
                <a:cubicBezTo>
                  <a:pt x="41" y="156"/>
                  <a:pt x="49" y="154"/>
                  <a:pt x="53" y="1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E69403A-7080-4E94-BFE0-36257A7DCE20}"/>
              </a:ext>
            </a:extLst>
          </p:cNvPr>
          <p:cNvSpPr/>
          <p:nvPr/>
        </p:nvSpPr>
        <p:spPr>
          <a:xfrm>
            <a:off x="9535696" y="4612272"/>
            <a:ext cx="877163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环境优美</a:t>
            </a:r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55F54019-0A1F-460A-A982-727CC8C83582}"/>
              </a:ext>
            </a:extLst>
          </p:cNvPr>
          <p:cNvSpPr>
            <a:spLocks/>
          </p:cNvSpPr>
          <p:nvPr/>
        </p:nvSpPr>
        <p:spPr bwMode="auto">
          <a:xfrm>
            <a:off x="9761640" y="3975849"/>
            <a:ext cx="521595" cy="464787"/>
          </a:xfrm>
          <a:custGeom>
            <a:avLst/>
            <a:gdLst>
              <a:gd name="T0" fmla="*/ 30 w 153"/>
              <a:gd name="T1" fmla="*/ 130 h 136"/>
              <a:gd name="T2" fmla="*/ 64 w 153"/>
              <a:gd name="T3" fmla="*/ 117 h 136"/>
              <a:gd name="T4" fmla="*/ 67 w 153"/>
              <a:gd name="T5" fmla="*/ 135 h 136"/>
              <a:gd name="T6" fmla="*/ 106 w 153"/>
              <a:gd name="T7" fmla="*/ 111 h 136"/>
              <a:gd name="T8" fmla="*/ 67 w 153"/>
              <a:gd name="T9" fmla="*/ 65 h 136"/>
              <a:gd name="T10" fmla="*/ 110 w 153"/>
              <a:gd name="T11" fmla="*/ 107 h 136"/>
              <a:gd name="T12" fmla="*/ 146 w 153"/>
              <a:gd name="T13" fmla="*/ 121 h 136"/>
              <a:gd name="T14" fmla="*/ 150 w 153"/>
              <a:gd name="T15" fmla="*/ 120 h 136"/>
              <a:gd name="T16" fmla="*/ 152 w 153"/>
              <a:gd name="T17" fmla="*/ 118 h 136"/>
              <a:gd name="T18" fmla="*/ 152 w 153"/>
              <a:gd name="T19" fmla="*/ 118 h 136"/>
              <a:gd name="T20" fmla="*/ 152 w 153"/>
              <a:gd name="T21" fmla="*/ 117 h 136"/>
              <a:gd name="T22" fmla="*/ 152 w 153"/>
              <a:gd name="T23" fmla="*/ 116 h 136"/>
              <a:gd name="T24" fmla="*/ 147 w 153"/>
              <a:gd name="T25" fmla="*/ 113 h 136"/>
              <a:gd name="T26" fmla="*/ 111 w 153"/>
              <a:gd name="T27" fmla="*/ 100 h 136"/>
              <a:gd name="T28" fmla="*/ 135 w 153"/>
              <a:gd name="T29" fmla="*/ 59 h 136"/>
              <a:gd name="T30" fmla="*/ 118 w 153"/>
              <a:gd name="T31" fmla="*/ 56 h 136"/>
              <a:gd name="T32" fmla="*/ 128 w 153"/>
              <a:gd name="T33" fmla="*/ 32 h 136"/>
              <a:gd name="T34" fmla="*/ 110 w 153"/>
              <a:gd name="T35" fmla="*/ 32 h 136"/>
              <a:gd name="T36" fmla="*/ 105 w 153"/>
              <a:gd name="T37" fmla="*/ 3 h 136"/>
              <a:gd name="T38" fmla="*/ 92 w 153"/>
              <a:gd name="T39" fmla="*/ 18 h 136"/>
              <a:gd name="T40" fmla="*/ 84 w 153"/>
              <a:gd name="T41" fmla="*/ 11 h 136"/>
              <a:gd name="T42" fmla="*/ 77 w 153"/>
              <a:gd name="T43" fmla="*/ 41 h 136"/>
              <a:gd name="T44" fmla="*/ 60 w 153"/>
              <a:gd name="T45" fmla="*/ 10 h 136"/>
              <a:gd name="T46" fmla="*/ 49 w 153"/>
              <a:gd name="T47" fmla="*/ 23 h 136"/>
              <a:gd name="T48" fmla="*/ 21 w 153"/>
              <a:gd name="T49" fmla="*/ 0 h 136"/>
              <a:gd name="T50" fmla="*/ 31 w 153"/>
              <a:gd name="T51" fmla="*/ 37 h 136"/>
              <a:gd name="T52" fmla="*/ 14 w 153"/>
              <a:gd name="T53" fmla="*/ 42 h 136"/>
              <a:gd name="T54" fmla="*/ 44 w 153"/>
              <a:gd name="T55" fmla="*/ 71 h 136"/>
              <a:gd name="T56" fmla="*/ 12 w 153"/>
              <a:gd name="T57" fmla="*/ 71 h 136"/>
              <a:gd name="T58" fmla="*/ 18 w 153"/>
              <a:gd name="T59" fmla="*/ 82 h 136"/>
              <a:gd name="T60" fmla="*/ 0 w 153"/>
              <a:gd name="T61" fmla="*/ 91 h 136"/>
              <a:gd name="T62" fmla="*/ 35 w 153"/>
              <a:gd name="T63" fmla="*/ 106 h 136"/>
              <a:gd name="T64" fmla="*/ 30 w 153"/>
              <a:gd name="T65" fmla="*/ 13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3" h="136">
                <a:moveTo>
                  <a:pt x="30" y="130"/>
                </a:moveTo>
                <a:cubicBezTo>
                  <a:pt x="30" y="130"/>
                  <a:pt x="55" y="114"/>
                  <a:pt x="64" y="117"/>
                </a:cubicBezTo>
                <a:cubicBezTo>
                  <a:pt x="72" y="121"/>
                  <a:pt x="66" y="135"/>
                  <a:pt x="67" y="135"/>
                </a:cubicBezTo>
                <a:cubicBezTo>
                  <a:pt x="67" y="136"/>
                  <a:pt x="97" y="135"/>
                  <a:pt x="106" y="111"/>
                </a:cubicBezTo>
                <a:cubicBezTo>
                  <a:pt x="98" y="105"/>
                  <a:pt x="82" y="92"/>
                  <a:pt x="67" y="65"/>
                </a:cubicBezTo>
                <a:cubicBezTo>
                  <a:pt x="83" y="87"/>
                  <a:pt x="102" y="101"/>
                  <a:pt x="110" y="107"/>
                </a:cubicBezTo>
                <a:cubicBezTo>
                  <a:pt x="120" y="113"/>
                  <a:pt x="134" y="119"/>
                  <a:pt x="146" y="121"/>
                </a:cubicBezTo>
                <a:cubicBezTo>
                  <a:pt x="147" y="121"/>
                  <a:pt x="149" y="121"/>
                  <a:pt x="150" y="120"/>
                </a:cubicBezTo>
                <a:cubicBezTo>
                  <a:pt x="151" y="119"/>
                  <a:pt x="151" y="119"/>
                  <a:pt x="152" y="118"/>
                </a:cubicBezTo>
                <a:cubicBezTo>
                  <a:pt x="152" y="118"/>
                  <a:pt x="152" y="118"/>
                  <a:pt x="152" y="118"/>
                </a:cubicBezTo>
                <a:cubicBezTo>
                  <a:pt x="152" y="117"/>
                  <a:pt x="152" y="117"/>
                  <a:pt x="152" y="117"/>
                </a:cubicBezTo>
                <a:cubicBezTo>
                  <a:pt x="152" y="117"/>
                  <a:pt x="152" y="117"/>
                  <a:pt x="152" y="116"/>
                </a:cubicBezTo>
                <a:cubicBezTo>
                  <a:pt x="153" y="114"/>
                  <a:pt x="152" y="112"/>
                  <a:pt x="147" y="113"/>
                </a:cubicBezTo>
                <a:cubicBezTo>
                  <a:pt x="140" y="115"/>
                  <a:pt x="123" y="109"/>
                  <a:pt x="111" y="100"/>
                </a:cubicBezTo>
                <a:cubicBezTo>
                  <a:pt x="137" y="86"/>
                  <a:pt x="134" y="59"/>
                  <a:pt x="135" y="59"/>
                </a:cubicBezTo>
                <a:cubicBezTo>
                  <a:pt x="135" y="60"/>
                  <a:pt x="124" y="63"/>
                  <a:pt x="118" y="56"/>
                </a:cubicBezTo>
                <a:cubicBezTo>
                  <a:pt x="111" y="50"/>
                  <a:pt x="128" y="32"/>
                  <a:pt x="128" y="32"/>
                </a:cubicBezTo>
                <a:cubicBezTo>
                  <a:pt x="128" y="32"/>
                  <a:pt x="117" y="40"/>
                  <a:pt x="110" y="32"/>
                </a:cubicBezTo>
                <a:cubicBezTo>
                  <a:pt x="103" y="25"/>
                  <a:pt x="105" y="3"/>
                  <a:pt x="105" y="3"/>
                </a:cubicBezTo>
                <a:cubicBezTo>
                  <a:pt x="105" y="3"/>
                  <a:pt x="100" y="18"/>
                  <a:pt x="92" y="18"/>
                </a:cubicBezTo>
                <a:cubicBezTo>
                  <a:pt x="84" y="17"/>
                  <a:pt x="84" y="11"/>
                  <a:pt x="84" y="11"/>
                </a:cubicBezTo>
                <a:cubicBezTo>
                  <a:pt x="84" y="11"/>
                  <a:pt x="84" y="40"/>
                  <a:pt x="77" y="41"/>
                </a:cubicBezTo>
                <a:cubicBezTo>
                  <a:pt x="68" y="43"/>
                  <a:pt x="59" y="10"/>
                  <a:pt x="60" y="10"/>
                </a:cubicBezTo>
                <a:cubicBezTo>
                  <a:pt x="59" y="9"/>
                  <a:pt x="61" y="25"/>
                  <a:pt x="49" y="23"/>
                </a:cubicBezTo>
                <a:cubicBezTo>
                  <a:pt x="37" y="21"/>
                  <a:pt x="21" y="0"/>
                  <a:pt x="21" y="0"/>
                </a:cubicBezTo>
                <a:cubicBezTo>
                  <a:pt x="21" y="0"/>
                  <a:pt x="31" y="26"/>
                  <a:pt x="31" y="37"/>
                </a:cubicBezTo>
                <a:cubicBezTo>
                  <a:pt x="30" y="48"/>
                  <a:pt x="14" y="42"/>
                  <a:pt x="14" y="42"/>
                </a:cubicBezTo>
                <a:cubicBezTo>
                  <a:pt x="14" y="43"/>
                  <a:pt x="43" y="59"/>
                  <a:pt x="44" y="71"/>
                </a:cubicBezTo>
                <a:cubicBezTo>
                  <a:pt x="44" y="83"/>
                  <a:pt x="19" y="74"/>
                  <a:pt x="12" y="71"/>
                </a:cubicBezTo>
                <a:cubicBezTo>
                  <a:pt x="14" y="72"/>
                  <a:pt x="17" y="75"/>
                  <a:pt x="18" y="82"/>
                </a:cubicBezTo>
                <a:cubicBezTo>
                  <a:pt x="18" y="92"/>
                  <a:pt x="0" y="91"/>
                  <a:pt x="0" y="91"/>
                </a:cubicBezTo>
                <a:cubicBezTo>
                  <a:pt x="0" y="91"/>
                  <a:pt x="27" y="99"/>
                  <a:pt x="35" y="106"/>
                </a:cubicBezTo>
                <a:cubicBezTo>
                  <a:pt x="42" y="114"/>
                  <a:pt x="30" y="130"/>
                  <a:pt x="30" y="1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4735D02-1425-4D09-9602-44679B84D3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8" b="21826"/>
          <a:stretch/>
        </p:blipFill>
        <p:spPr>
          <a:xfrm>
            <a:off x="978030" y="3661004"/>
            <a:ext cx="2621881" cy="1651844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05FE6BD-3704-4EAC-AACA-04580D79C3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8" b="21826"/>
          <a:stretch/>
        </p:blipFill>
        <p:spPr>
          <a:xfrm>
            <a:off x="3655267" y="3661004"/>
            <a:ext cx="2422507" cy="165184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EEF3AB67-30A7-422A-B85E-1CA7D68C20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8" b="21826"/>
          <a:stretch/>
        </p:blipFill>
        <p:spPr>
          <a:xfrm>
            <a:off x="6144251" y="1871369"/>
            <a:ext cx="2621881" cy="165184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6B26D9C-E1B4-474E-9C0B-9C5A2BC02E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8" b="21826"/>
          <a:stretch/>
        </p:blipFill>
        <p:spPr>
          <a:xfrm>
            <a:off x="8821488" y="1871369"/>
            <a:ext cx="2389931" cy="165184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4DF493A8-F0B1-4D89-A51F-AC8D600916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48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搞定图片排版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8E9AB14B-5B1E-4F7E-8116-CA5FF13D7B78}"/>
              </a:ext>
            </a:extLst>
          </p:cNvPr>
          <p:cNvSpPr/>
          <p:nvPr/>
        </p:nvSpPr>
        <p:spPr>
          <a:xfrm>
            <a:off x="4585007" y="2991234"/>
            <a:ext cx="3081107" cy="696036"/>
          </a:xfrm>
          <a:prstGeom prst="rect">
            <a:avLst/>
          </a:prstGeom>
          <a:solidFill>
            <a:srgbClr val="081E45"/>
          </a:solidFill>
          <a:ln w="12700" cap="flat" cmpd="sng" algn="ctr">
            <a:solidFill>
              <a:srgbClr val="081E4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输入关键词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DF32187-061D-4EBF-84EA-D664F77CF4FC}"/>
              </a:ext>
            </a:extLst>
          </p:cNvPr>
          <p:cNvSpPr/>
          <p:nvPr/>
        </p:nvSpPr>
        <p:spPr>
          <a:xfrm rot="5400000">
            <a:off x="251568" y="1880761"/>
            <a:ext cx="3081107" cy="1307803"/>
          </a:xfrm>
          <a:prstGeom prst="rect">
            <a:avLst/>
          </a:prstGeom>
          <a:solidFill>
            <a:srgbClr val="081E45"/>
          </a:solidFill>
          <a:ln w="12700" cap="flat" cmpd="sng" algn="ctr">
            <a:solidFill>
              <a:srgbClr val="081E4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3A79E95-63AD-41E9-B3F7-302F8492A822}"/>
              </a:ext>
            </a:extLst>
          </p:cNvPr>
          <p:cNvSpPr txBox="1"/>
          <p:nvPr/>
        </p:nvSpPr>
        <p:spPr>
          <a:xfrm>
            <a:off x="1576676" y="1367548"/>
            <a:ext cx="430887" cy="23342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输入关键词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D04D9331-6D3F-4683-9EC5-03188FA707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8" b="21826"/>
          <a:stretch/>
        </p:blipFill>
        <p:spPr>
          <a:xfrm>
            <a:off x="4585007" y="994108"/>
            <a:ext cx="3077491" cy="1937922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5E5348A7-CA1D-43E5-80D6-3BA83D08A3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8" b="26918"/>
          <a:stretch/>
        </p:blipFill>
        <p:spPr>
          <a:xfrm>
            <a:off x="1135082" y="4149393"/>
            <a:ext cx="3389595" cy="1917108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D02A04C9-ADE7-4CCE-BA2F-FAAA4976EE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1" r="8571"/>
          <a:stretch/>
        </p:blipFill>
        <p:spPr>
          <a:xfrm>
            <a:off x="7726444" y="998587"/>
            <a:ext cx="3538455" cy="5064207"/>
          </a:xfrm>
          <a:custGeom>
            <a:avLst/>
            <a:gdLst>
              <a:gd name="connsiteX0" fmla="*/ 0 w 2121967"/>
              <a:gd name="connsiteY0" fmla="*/ 0 h 3245312"/>
              <a:gd name="connsiteX1" fmla="*/ 2121967 w 2121967"/>
              <a:gd name="connsiteY1" fmla="*/ 0 h 3245312"/>
              <a:gd name="connsiteX2" fmla="*/ 2121967 w 2121967"/>
              <a:gd name="connsiteY2" fmla="*/ 3245312 h 3245312"/>
              <a:gd name="connsiteX3" fmla="*/ 0 w 2121967"/>
              <a:gd name="connsiteY3" fmla="*/ 3245312 h 324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1967" h="3245312">
                <a:moveTo>
                  <a:pt x="0" y="0"/>
                </a:moveTo>
                <a:lnTo>
                  <a:pt x="2121967" y="0"/>
                </a:lnTo>
                <a:lnTo>
                  <a:pt x="2121967" y="3245312"/>
                </a:lnTo>
                <a:lnTo>
                  <a:pt x="0" y="3245312"/>
                </a:lnTo>
                <a:close/>
              </a:path>
            </a:pathLst>
          </a:custGeom>
          <a:ln w="19050">
            <a:noFill/>
          </a:ln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511171BA-BDEB-44F9-9672-14B722B6C9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1" r="13724"/>
          <a:stretch/>
        </p:blipFill>
        <p:spPr>
          <a:xfrm>
            <a:off x="2528225" y="998588"/>
            <a:ext cx="1992836" cy="3091602"/>
          </a:xfrm>
          <a:custGeom>
            <a:avLst/>
            <a:gdLst>
              <a:gd name="connsiteX0" fmla="*/ 0 w 2121967"/>
              <a:gd name="connsiteY0" fmla="*/ 0 h 3245312"/>
              <a:gd name="connsiteX1" fmla="*/ 2121967 w 2121967"/>
              <a:gd name="connsiteY1" fmla="*/ 0 h 3245312"/>
              <a:gd name="connsiteX2" fmla="*/ 2121967 w 2121967"/>
              <a:gd name="connsiteY2" fmla="*/ 3245312 h 3245312"/>
              <a:gd name="connsiteX3" fmla="*/ 0 w 2121967"/>
              <a:gd name="connsiteY3" fmla="*/ 3245312 h 324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1967" h="3245312">
                <a:moveTo>
                  <a:pt x="0" y="0"/>
                </a:moveTo>
                <a:lnTo>
                  <a:pt x="2121967" y="0"/>
                </a:lnTo>
                <a:lnTo>
                  <a:pt x="2121967" y="3245312"/>
                </a:lnTo>
                <a:lnTo>
                  <a:pt x="0" y="3245312"/>
                </a:lnTo>
                <a:close/>
              </a:path>
            </a:pathLst>
          </a:custGeom>
          <a:ln w="19050">
            <a:noFill/>
          </a:ln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96B78E10-409F-44B4-B0A5-8BB1E122ED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35" b="21600"/>
          <a:stretch/>
        </p:blipFill>
        <p:spPr>
          <a:xfrm>
            <a:off x="4588623" y="3746475"/>
            <a:ext cx="1418477" cy="2316320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B50B37FC-533A-4C3D-9468-9B4593F5E5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3" r="2314" b="21600"/>
          <a:stretch/>
        </p:blipFill>
        <p:spPr>
          <a:xfrm>
            <a:off x="6094378" y="3746475"/>
            <a:ext cx="1568120" cy="231632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F1283EA-03F3-469C-9B63-7C8A086FAAB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73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搞定数据排版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4ACF3502-E20D-4A36-8076-801C06EEDA21}"/>
              </a:ext>
            </a:extLst>
          </p:cNvPr>
          <p:cNvSpPr txBox="1"/>
          <p:nvPr/>
        </p:nvSpPr>
        <p:spPr>
          <a:xfrm>
            <a:off x="892195" y="3038805"/>
            <a:ext cx="16853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1100</a:t>
            </a:r>
            <a:endParaRPr kumimoji="1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81E45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0F4F87C-DD06-41E7-B823-D2D02ABCB7AD}"/>
              </a:ext>
            </a:extLst>
          </p:cNvPr>
          <p:cNvSpPr txBox="1"/>
          <p:nvPr/>
        </p:nvSpPr>
        <p:spPr>
          <a:xfrm>
            <a:off x="1287546" y="3893960"/>
            <a:ext cx="1223412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浙江工业大学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BDC269B-DD89-45AF-B16A-E69F23B24972}"/>
              </a:ext>
            </a:extLst>
          </p:cNvPr>
          <p:cNvSpPr txBox="1"/>
          <p:nvPr/>
        </p:nvSpPr>
        <p:spPr>
          <a:xfrm>
            <a:off x="2599568" y="3444380"/>
            <a:ext cx="357790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人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8D874A9-E55F-42E9-AA82-079D6CA8AEEE}"/>
              </a:ext>
            </a:extLst>
          </p:cNvPr>
          <p:cNvSpPr txBox="1"/>
          <p:nvPr/>
        </p:nvSpPr>
        <p:spPr>
          <a:xfrm>
            <a:off x="3682303" y="3038805"/>
            <a:ext cx="16853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1100</a:t>
            </a:r>
            <a:endParaRPr kumimoji="1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81E45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D79C8EB-051B-479E-8E72-35F366C38C4A}"/>
              </a:ext>
            </a:extLst>
          </p:cNvPr>
          <p:cNvSpPr txBox="1"/>
          <p:nvPr/>
        </p:nvSpPr>
        <p:spPr>
          <a:xfrm>
            <a:off x="4077653" y="3893960"/>
            <a:ext cx="1223412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浙江工业大学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23DD960-4D56-4578-9D62-64470691710F}"/>
              </a:ext>
            </a:extLst>
          </p:cNvPr>
          <p:cNvSpPr txBox="1"/>
          <p:nvPr/>
        </p:nvSpPr>
        <p:spPr>
          <a:xfrm>
            <a:off x="5389675" y="3444380"/>
            <a:ext cx="357790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人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3090750-ECBD-4F10-8296-9F4BDC096E79}"/>
              </a:ext>
            </a:extLst>
          </p:cNvPr>
          <p:cNvSpPr txBox="1"/>
          <p:nvPr/>
        </p:nvSpPr>
        <p:spPr>
          <a:xfrm>
            <a:off x="6841952" y="3038805"/>
            <a:ext cx="9158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11</a:t>
            </a:r>
            <a:endParaRPr kumimoji="1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81E45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7649ECD-7311-4B80-8D1B-DEDFD3BD3C48}"/>
              </a:ext>
            </a:extLst>
          </p:cNvPr>
          <p:cNvSpPr txBox="1"/>
          <p:nvPr/>
        </p:nvSpPr>
        <p:spPr>
          <a:xfrm>
            <a:off x="6903047" y="3893960"/>
            <a:ext cx="1223412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浙江工业大学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B7DCD44-F11C-43AD-AF95-5B6681CDCEB0}"/>
              </a:ext>
            </a:extLst>
          </p:cNvPr>
          <p:cNvSpPr txBox="1"/>
          <p:nvPr/>
        </p:nvSpPr>
        <p:spPr>
          <a:xfrm>
            <a:off x="7661683" y="3444380"/>
            <a:ext cx="357790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人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706DD0C-28E9-423D-BE8B-BAD064EE983B}"/>
              </a:ext>
            </a:extLst>
          </p:cNvPr>
          <p:cNvSpPr txBox="1"/>
          <p:nvPr/>
        </p:nvSpPr>
        <p:spPr>
          <a:xfrm>
            <a:off x="9409751" y="3038805"/>
            <a:ext cx="13006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110</a:t>
            </a:r>
            <a:endParaRPr kumimoji="1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81E45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3E07DE4-C3D3-4BFD-9A1A-7AC27D03F46B}"/>
              </a:ext>
            </a:extLst>
          </p:cNvPr>
          <p:cNvSpPr txBox="1"/>
          <p:nvPr/>
        </p:nvSpPr>
        <p:spPr>
          <a:xfrm>
            <a:off x="9537681" y="3893960"/>
            <a:ext cx="1223412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浙江工业大学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17EDF17-74CD-49C8-ADD6-CFAFB243DA6D}"/>
              </a:ext>
            </a:extLst>
          </p:cNvPr>
          <p:cNvSpPr txBox="1"/>
          <p:nvPr/>
        </p:nvSpPr>
        <p:spPr>
          <a:xfrm>
            <a:off x="10592690" y="3444380"/>
            <a:ext cx="357790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人</a:t>
            </a:r>
          </a:p>
        </p:txBody>
      </p:sp>
      <p:cxnSp>
        <p:nvCxnSpPr>
          <p:cNvPr id="30" name="直线连接符 16">
            <a:extLst>
              <a:ext uri="{FF2B5EF4-FFF2-40B4-BE49-F238E27FC236}">
                <a16:creationId xmlns:a16="http://schemas.microsoft.com/office/drawing/2014/main" id="{11ED9457-57C7-4F3C-AB2F-4A81A6C28C6C}"/>
              </a:ext>
            </a:extLst>
          </p:cNvPr>
          <p:cNvCxnSpPr/>
          <p:nvPr/>
        </p:nvCxnSpPr>
        <p:spPr>
          <a:xfrm>
            <a:off x="3236595" y="3031838"/>
            <a:ext cx="0" cy="1231455"/>
          </a:xfrm>
          <a:prstGeom prst="line">
            <a:avLst/>
          </a:prstGeom>
          <a:noFill/>
          <a:ln w="12700" cap="flat" cmpd="sng" algn="ctr">
            <a:solidFill>
              <a:srgbClr val="081E45"/>
            </a:solidFill>
            <a:prstDash val="dash"/>
            <a:miter lim="800000"/>
          </a:ln>
          <a:effectLst/>
        </p:spPr>
      </p:cxnSp>
      <p:cxnSp>
        <p:nvCxnSpPr>
          <p:cNvPr id="31" name="直线连接符 208">
            <a:extLst>
              <a:ext uri="{FF2B5EF4-FFF2-40B4-BE49-F238E27FC236}">
                <a16:creationId xmlns:a16="http://schemas.microsoft.com/office/drawing/2014/main" id="{1A9877F2-D1C5-4376-A601-BECEA62B2B67}"/>
              </a:ext>
            </a:extLst>
          </p:cNvPr>
          <p:cNvCxnSpPr/>
          <p:nvPr/>
        </p:nvCxnSpPr>
        <p:spPr>
          <a:xfrm>
            <a:off x="8749665" y="3031838"/>
            <a:ext cx="0" cy="1231455"/>
          </a:xfrm>
          <a:prstGeom prst="line">
            <a:avLst/>
          </a:prstGeom>
          <a:noFill/>
          <a:ln w="12700" cap="flat" cmpd="sng" algn="ctr">
            <a:solidFill>
              <a:srgbClr val="081E45"/>
            </a:solidFill>
            <a:prstDash val="dash"/>
            <a:miter lim="800000"/>
          </a:ln>
          <a:effectLst/>
        </p:spPr>
      </p:cxnSp>
      <p:cxnSp>
        <p:nvCxnSpPr>
          <p:cNvPr id="35" name="直线连接符 213">
            <a:extLst>
              <a:ext uri="{FF2B5EF4-FFF2-40B4-BE49-F238E27FC236}">
                <a16:creationId xmlns:a16="http://schemas.microsoft.com/office/drawing/2014/main" id="{87BFC1B9-11AB-48FA-B3C9-249640EAEC2F}"/>
              </a:ext>
            </a:extLst>
          </p:cNvPr>
          <p:cNvCxnSpPr/>
          <p:nvPr/>
        </p:nvCxnSpPr>
        <p:spPr>
          <a:xfrm>
            <a:off x="5993131" y="3031838"/>
            <a:ext cx="0" cy="1231455"/>
          </a:xfrm>
          <a:prstGeom prst="line">
            <a:avLst/>
          </a:prstGeom>
          <a:noFill/>
          <a:ln w="12700" cap="flat" cmpd="sng" algn="ctr">
            <a:solidFill>
              <a:srgbClr val="081E45"/>
            </a:solidFill>
            <a:prstDash val="dash"/>
            <a:miter lim="800000"/>
          </a:ln>
          <a:effectLst/>
        </p:spPr>
      </p:cxnSp>
      <p:sp>
        <p:nvSpPr>
          <p:cNvPr id="36" name="平行四边形 35">
            <a:extLst>
              <a:ext uri="{FF2B5EF4-FFF2-40B4-BE49-F238E27FC236}">
                <a16:creationId xmlns:a16="http://schemas.microsoft.com/office/drawing/2014/main" id="{A6719D80-1210-4641-82BF-FE544F4F66EB}"/>
              </a:ext>
            </a:extLst>
          </p:cNvPr>
          <p:cNvSpPr/>
          <p:nvPr/>
        </p:nvSpPr>
        <p:spPr>
          <a:xfrm>
            <a:off x="5128260" y="1801666"/>
            <a:ext cx="1935480" cy="480060"/>
          </a:xfrm>
          <a:prstGeom prst="parallelogram">
            <a:avLst/>
          </a:prstGeom>
          <a:solidFill>
            <a:srgbClr val="081E45"/>
          </a:solidFill>
          <a:ln w="12700" cap="flat" cmpd="sng" algn="ctr">
            <a:solidFill>
              <a:srgbClr val="081E4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37" name="平行四边形 36">
            <a:extLst>
              <a:ext uri="{FF2B5EF4-FFF2-40B4-BE49-F238E27FC236}">
                <a16:creationId xmlns:a16="http://schemas.microsoft.com/office/drawing/2014/main" id="{205B53DD-15DE-448F-90D0-67BD32A3AB1C}"/>
              </a:ext>
            </a:extLst>
          </p:cNvPr>
          <p:cNvSpPr/>
          <p:nvPr/>
        </p:nvSpPr>
        <p:spPr>
          <a:xfrm>
            <a:off x="7075170" y="1801666"/>
            <a:ext cx="510540" cy="480060"/>
          </a:xfrm>
          <a:prstGeom prst="parallelogram">
            <a:avLst/>
          </a:prstGeom>
          <a:solidFill>
            <a:srgbClr val="081E45"/>
          </a:solidFill>
          <a:ln w="12700" cap="flat" cmpd="sng" algn="ctr">
            <a:solidFill>
              <a:srgbClr val="081E4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平行四边形 37">
            <a:extLst>
              <a:ext uri="{FF2B5EF4-FFF2-40B4-BE49-F238E27FC236}">
                <a16:creationId xmlns:a16="http://schemas.microsoft.com/office/drawing/2014/main" id="{18E7D512-180C-4DCB-BC3F-C0C2AA8B1396}"/>
              </a:ext>
            </a:extLst>
          </p:cNvPr>
          <p:cNvSpPr/>
          <p:nvPr/>
        </p:nvSpPr>
        <p:spPr>
          <a:xfrm>
            <a:off x="4606290" y="1801666"/>
            <a:ext cx="510540" cy="480060"/>
          </a:xfrm>
          <a:prstGeom prst="parallelogram">
            <a:avLst/>
          </a:prstGeom>
          <a:solidFill>
            <a:srgbClr val="081E45"/>
          </a:solidFill>
          <a:ln w="12700" cap="flat" cmpd="sng" algn="ctr">
            <a:solidFill>
              <a:srgbClr val="081E4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35F869B2-083F-4117-8E4E-98B86AB42A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搞定数据排版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CE4AA88A-24F4-4902-AD42-8FC96A7866F5}"/>
              </a:ext>
            </a:extLst>
          </p:cNvPr>
          <p:cNvSpPr/>
          <p:nvPr/>
        </p:nvSpPr>
        <p:spPr>
          <a:xfrm>
            <a:off x="1931992" y="1464320"/>
            <a:ext cx="30364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 表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主要标题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XXXXXXX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81E45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graphicFrame>
        <p:nvGraphicFramePr>
          <p:cNvPr id="33" name="表格 32">
            <a:extLst>
              <a:ext uri="{FF2B5EF4-FFF2-40B4-BE49-F238E27FC236}">
                <a16:creationId xmlns:a16="http://schemas.microsoft.com/office/drawing/2014/main" id="{EA74B7C6-8C1A-4487-A808-613DDFD692DA}"/>
              </a:ext>
            </a:extLst>
          </p:cNvPr>
          <p:cNvGraphicFramePr>
            <a:graphicFrameLocks noGrp="1"/>
          </p:cNvGraphicFramePr>
          <p:nvPr/>
        </p:nvGraphicFramePr>
        <p:xfrm>
          <a:off x="479427" y="1955586"/>
          <a:ext cx="6408438" cy="3806242"/>
        </p:xfrm>
        <a:graphic>
          <a:graphicData uri="http://schemas.openxmlformats.org/drawingml/2006/table">
            <a:tbl>
              <a:tblPr/>
              <a:tblGrid>
                <a:gridCol w="1020132">
                  <a:extLst>
                    <a:ext uri="{9D8B030D-6E8A-4147-A177-3AD203B41FA5}">
                      <a16:colId xmlns:a16="http://schemas.microsoft.com/office/drawing/2014/main" val="1268990147"/>
                    </a:ext>
                  </a:extLst>
                </a:gridCol>
                <a:gridCol w="1347076">
                  <a:extLst>
                    <a:ext uri="{9D8B030D-6E8A-4147-A177-3AD203B41FA5}">
                      <a16:colId xmlns:a16="http://schemas.microsoft.com/office/drawing/2014/main" val="2159472581"/>
                    </a:ext>
                  </a:extLst>
                </a:gridCol>
                <a:gridCol w="1465391">
                  <a:extLst>
                    <a:ext uri="{9D8B030D-6E8A-4147-A177-3AD203B41FA5}">
                      <a16:colId xmlns:a16="http://schemas.microsoft.com/office/drawing/2014/main" val="555261014"/>
                    </a:ext>
                  </a:extLst>
                </a:gridCol>
                <a:gridCol w="1228763">
                  <a:extLst>
                    <a:ext uri="{9D8B030D-6E8A-4147-A177-3AD203B41FA5}">
                      <a16:colId xmlns:a16="http://schemas.microsoft.com/office/drawing/2014/main" val="1973357467"/>
                    </a:ext>
                  </a:extLst>
                </a:gridCol>
                <a:gridCol w="1347076">
                  <a:extLst>
                    <a:ext uri="{9D8B030D-6E8A-4147-A177-3AD203B41FA5}">
                      <a16:colId xmlns:a16="http://schemas.microsoft.com/office/drawing/2014/main" val="2337723816"/>
                    </a:ext>
                  </a:extLst>
                </a:gridCol>
              </a:tblGrid>
              <a:tr h="4602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5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类别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81E4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5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影响因素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81E4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5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性质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81E4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5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特殊原因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81E4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5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对比原因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8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177105"/>
                  </a:ext>
                </a:extLst>
              </a:tr>
              <a:tr h="8833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2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文本标题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b="0" i="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文本内容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625596"/>
                  </a:ext>
                </a:extLst>
              </a:tr>
              <a:tr h="8833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文本标题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09433"/>
                  </a:ext>
                </a:extLst>
              </a:tr>
              <a:tr h="8833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文本标题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315863"/>
                  </a:ext>
                </a:extLst>
              </a:tr>
              <a:tr h="6960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文本标题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081E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081E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081E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081E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301486"/>
                  </a:ext>
                </a:extLst>
              </a:tr>
            </a:tbl>
          </a:graphicData>
        </a:graphic>
      </p:graphicFrame>
      <p:sp>
        <p:nvSpPr>
          <p:cNvPr id="34" name="矩形 33">
            <a:extLst>
              <a:ext uri="{FF2B5EF4-FFF2-40B4-BE49-F238E27FC236}">
                <a16:creationId xmlns:a16="http://schemas.microsoft.com/office/drawing/2014/main" id="{67C25495-9BA2-4E6E-9847-C2078FBA7B92}"/>
              </a:ext>
            </a:extLst>
          </p:cNvPr>
          <p:cNvSpPr/>
          <p:nvPr/>
        </p:nvSpPr>
        <p:spPr>
          <a:xfrm>
            <a:off x="7170587" y="1955243"/>
            <a:ext cx="36000" cy="252000"/>
          </a:xfrm>
          <a:prstGeom prst="rect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C1A8088-E2B0-485D-BCF3-952AB00E1583}"/>
              </a:ext>
            </a:extLst>
          </p:cNvPr>
          <p:cNvSpPr/>
          <p:nvPr/>
        </p:nvSpPr>
        <p:spPr>
          <a:xfrm>
            <a:off x="7135147" y="1881188"/>
            <a:ext cx="15440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 这里是标题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50B0054-0627-48E3-BFD2-43B027F99BD7}"/>
              </a:ext>
            </a:extLst>
          </p:cNvPr>
          <p:cNvSpPr txBox="1"/>
          <p:nvPr/>
        </p:nvSpPr>
        <p:spPr>
          <a:xfrm>
            <a:off x="7092595" y="2340227"/>
            <a:ext cx="4424725" cy="1025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1144547-07BD-4C6E-9983-C8C6125C78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83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搞定数据排版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4F118067-F841-404A-A59F-4FAE70D6ECC2}"/>
              </a:ext>
            </a:extLst>
          </p:cNvPr>
          <p:cNvGrpSpPr/>
          <p:nvPr/>
        </p:nvGrpSpPr>
        <p:grpSpPr>
          <a:xfrm>
            <a:off x="597516" y="2136971"/>
            <a:ext cx="10910473" cy="2648691"/>
            <a:chOff x="597514" y="2379937"/>
            <a:chExt cx="10910473" cy="2648691"/>
          </a:xfrm>
          <a:solidFill>
            <a:srgbClr val="FFFFFF">
              <a:lumMod val="95000"/>
            </a:srgbClr>
          </a:solidFill>
        </p:grpSpPr>
        <p:sp>
          <p:nvSpPr>
            <p:cNvPr id="15" name="圆角矩形 106">
              <a:extLst>
                <a:ext uri="{FF2B5EF4-FFF2-40B4-BE49-F238E27FC236}">
                  <a16:creationId xmlns:a16="http://schemas.microsoft.com/office/drawing/2014/main" id="{6AEA6A66-9327-4944-9261-FB35EAAC2D2D}"/>
                </a:ext>
              </a:extLst>
            </p:cNvPr>
            <p:cNvSpPr/>
            <p:nvPr/>
          </p:nvSpPr>
          <p:spPr>
            <a:xfrm>
              <a:off x="597514" y="2379937"/>
              <a:ext cx="10910473" cy="612000"/>
            </a:xfrm>
            <a:prstGeom prst="roundRect">
              <a:avLst>
                <a:gd name="adj" fmla="val 833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圆角矩形 108">
              <a:extLst>
                <a:ext uri="{FF2B5EF4-FFF2-40B4-BE49-F238E27FC236}">
                  <a16:creationId xmlns:a16="http://schemas.microsoft.com/office/drawing/2014/main" id="{CEAE741E-F19E-4666-92A5-B2F3EB2F68D3}"/>
                </a:ext>
              </a:extLst>
            </p:cNvPr>
            <p:cNvSpPr/>
            <p:nvPr/>
          </p:nvSpPr>
          <p:spPr>
            <a:xfrm>
              <a:off x="597514" y="3058834"/>
              <a:ext cx="10910473" cy="612000"/>
            </a:xfrm>
            <a:prstGeom prst="roundRect">
              <a:avLst>
                <a:gd name="adj" fmla="val 833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圆角矩形 110">
              <a:extLst>
                <a:ext uri="{FF2B5EF4-FFF2-40B4-BE49-F238E27FC236}">
                  <a16:creationId xmlns:a16="http://schemas.microsoft.com/office/drawing/2014/main" id="{E1F0BA03-4FF0-44C9-9306-8D23DB4BE3D4}"/>
                </a:ext>
              </a:extLst>
            </p:cNvPr>
            <p:cNvSpPr/>
            <p:nvPr/>
          </p:nvSpPr>
          <p:spPr>
            <a:xfrm>
              <a:off x="597514" y="3737731"/>
              <a:ext cx="10910473" cy="612000"/>
            </a:xfrm>
            <a:prstGeom prst="roundRect">
              <a:avLst>
                <a:gd name="adj" fmla="val 833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圆角矩形 111">
              <a:extLst>
                <a:ext uri="{FF2B5EF4-FFF2-40B4-BE49-F238E27FC236}">
                  <a16:creationId xmlns:a16="http://schemas.microsoft.com/office/drawing/2014/main" id="{51A4160C-8D28-45BC-907A-903BD105516F}"/>
                </a:ext>
              </a:extLst>
            </p:cNvPr>
            <p:cNvSpPr/>
            <p:nvPr/>
          </p:nvSpPr>
          <p:spPr>
            <a:xfrm>
              <a:off x="597514" y="4416628"/>
              <a:ext cx="10910473" cy="612000"/>
            </a:xfrm>
            <a:prstGeom prst="roundRect">
              <a:avLst>
                <a:gd name="adj" fmla="val 833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D178FB5E-BEB3-497C-B34F-ED662C8370F0}"/>
              </a:ext>
            </a:extLst>
          </p:cNvPr>
          <p:cNvSpPr/>
          <p:nvPr/>
        </p:nvSpPr>
        <p:spPr>
          <a:xfrm>
            <a:off x="5378946" y="1063489"/>
            <a:ext cx="1274708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 输入图表标题</a:t>
            </a:r>
          </a:p>
        </p:txBody>
      </p:sp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D6177618-C8F2-457E-818E-A8D36124342C}"/>
              </a:ext>
            </a:extLst>
          </p:cNvPr>
          <p:cNvGraphicFramePr>
            <a:graphicFrameLocks noGrp="1"/>
          </p:cNvGraphicFramePr>
          <p:nvPr/>
        </p:nvGraphicFramePr>
        <p:xfrm>
          <a:off x="597516" y="2087791"/>
          <a:ext cx="11002036" cy="2712444"/>
        </p:xfrm>
        <a:graphic>
          <a:graphicData uri="http://schemas.openxmlformats.org/drawingml/2006/table">
            <a:tbl>
              <a:tblPr/>
              <a:tblGrid>
                <a:gridCol w="907604">
                  <a:extLst>
                    <a:ext uri="{9D8B030D-6E8A-4147-A177-3AD203B41FA5}">
                      <a16:colId xmlns:a16="http://schemas.microsoft.com/office/drawing/2014/main" val="1268990147"/>
                    </a:ext>
                  </a:extLst>
                </a:gridCol>
                <a:gridCol w="3180169">
                  <a:extLst>
                    <a:ext uri="{9D8B030D-6E8A-4147-A177-3AD203B41FA5}">
                      <a16:colId xmlns:a16="http://schemas.microsoft.com/office/drawing/2014/main" val="2159472581"/>
                    </a:ext>
                  </a:extLst>
                </a:gridCol>
                <a:gridCol w="2544507">
                  <a:extLst>
                    <a:ext uri="{9D8B030D-6E8A-4147-A177-3AD203B41FA5}">
                      <a16:colId xmlns:a16="http://schemas.microsoft.com/office/drawing/2014/main" val="555261014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1973357467"/>
                    </a:ext>
                  </a:extLst>
                </a:gridCol>
                <a:gridCol w="2327596">
                  <a:extLst>
                    <a:ext uri="{9D8B030D-6E8A-4147-A177-3AD203B41FA5}">
                      <a16:colId xmlns:a16="http://schemas.microsoft.com/office/drawing/2014/main" val="2337723816"/>
                    </a:ext>
                  </a:extLst>
                </a:gridCol>
              </a:tblGrid>
              <a:tr h="6781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2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表一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b="0" i="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文本内容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5625596"/>
                  </a:ext>
                </a:extLst>
              </a:tr>
              <a:tr h="6781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表一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09433"/>
                  </a:ext>
                </a:extLst>
              </a:tr>
              <a:tr h="6781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表一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315863"/>
                  </a:ext>
                </a:extLst>
              </a:tr>
              <a:tr h="6781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表一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文本内容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301486"/>
                  </a:ext>
                </a:extLst>
              </a:tr>
            </a:tbl>
          </a:graphicData>
        </a:graphic>
      </p:graphicFrame>
      <p:sp>
        <p:nvSpPr>
          <p:cNvPr id="21" name="矩形 20">
            <a:extLst>
              <a:ext uri="{FF2B5EF4-FFF2-40B4-BE49-F238E27FC236}">
                <a16:creationId xmlns:a16="http://schemas.microsoft.com/office/drawing/2014/main" id="{083D1F03-4FAE-447B-8CFA-7FAFA2D72D15}"/>
              </a:ext>
            </a:extLst>
          </p:cNvPr>
          <p:cNvSpPr/>
          <p:nvPr/>
        </p:nvSpPr>
        <p:spPr>
          <a:xfrm>
            <a:off x="587968" y="4941183"/>
            <a:ext cx="36000" cy="252000"/>
          </a:xfrm>
          <a:prstGeom prst="rect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170A159-D9FE-454C-A230-CB436E821669}"/>
              </a:ext>
            </a:extLst>
          </p:cNvPr>
          <p:cNvSpPr/>
          <p:nvPr/>
        </p:nvSpPr>
        <p:spPr>
          <a:xfrm>
            <a:off x="552528" y="4867128"/>
            <a:ext cx="15440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 这里是标题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4E6B792-FA8D-4A57-8EC1-01A03A900F30}"/>
              </a:ext>
            </a:extLst>
          </p:cNvPr>
          <p:cNvSpPr txBox="1"/>
          <p:nvPr/>
        </p:nvSpPr>
        <p:spPr>
          <a:xfrm>
            <a:off x="479426" y="5206763"/>
            <a:ext cx="11037895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24" name="圆角矩形 2">
            <a:extLst>
              <a:ext uri="{FF2B5EF4-FFF2-40B4-BE49-F238E27FC236}">
                <a16:creationId xmlns:a16="http://schemas.microsoft.com/office/drawing/2014/main" id="{FF1E423F-86C3-4A49-84EF-8F4759E35C03}"/>
              </a:ext>
            </a:extLst>
          </p:cNvPr>
          <p:cNvSpPr/>
          <p:nvPr/>
        </p:nvSpPr>
        <p:spPr>
          <a:xfrm>
            <a:off x="654035" y="1644834"/>
            <a:ext cx="1008000" cy="326055"/>
          </a:xfrm>
          <a:prstGeom prst="roundRect">
            <a:avLst>
              <a:gd name="adj" fmla="val 50000"/>
            </a:avLst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性状</a:t>
            </a:r>
          </a:p>
        </p:txBody>
      </p:sp>
      <p:sp>
        <p:nvSpPr>
          <p:cNvPr id="25" name="圆角矩形 92">
            <a:extLst>
              <a:ext uri="{FF2B5EF4-FFF2-40B4-BE49-F238E27FC236}">
                <a16:creationId xmlns:a16="http://schemas.microsoft.com/office/drawing/2014/main" id="{E61275F7-B191-41E6-A2D7-51CC36226F5B}"/>
              </a:ext>
            </a:extLst>
          </p:cNvPr>
          <p:cNvSpPr/>
          <p:nvPr/>
        </p:nvSpPr>
        <p:spPr>
          <a:xfrm>
            <a:off x="2672912" y="1638222"/>
            <a:ext cx="1008000" cy="326055"/>
          </a:xfrm>
          <a:prstGeom prst="roundRect">
            <a:avLst>
              <a:gd name="adj" fmla="val 50000"/>
            </a:avLst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影响因素</a:t>
            </a:r>
          </a:p>
        </p:txBody>
      </p:sp>
      <p:sp>
        <p:nvSpPr>
          <p:cNvPr id="26" name="圆角矩形 93">
            <a:extLst>
              <a:ext uri="{FF2B5EF4-FFF2-40B4-BE49-F238E27FC236}">
                <a16:creationId xmlns:a16="http://schemas.microsoft.com/office/drawing/2014/main" id="{F1027000-5431-4A7E-A9B9-71D2C3BFBA16}"/>
              </a:ext>
            </a:extLst>
          </p:cNvPr>
          <p:cNvSpPr/>
          <p:nvPr/>
        </p:nvSpPr>
        <p:spPr>
          <a:xfrm>
            <a:off x="5440713" y="1638222"/>
            <a:ext cx="1000228" cy="326055"/>
          </a:xfrm>
          <a:prstGeom prst="roundRect">
            <a:avLst>
              <a:gd name="adj" fmla="val 50000"/>
            </a:avLst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常规原因</a:t>
            </a:r>
          </a:p>
        </p:txBody>
      </p:sp>
      <p:sp>
        <p:nvSpPr>
          <p:cNvPr id="27" name="圆角矩形 94">
            <a:extLst>
              <a:ext uri="{FF2B5EF4-FFF2-40B4-BE49-F238E27FC236}">
                <a16:creationId xmlns:a16="http://schemas.microsoft.com/office/drawing/2014/main" id="{285E0259-554A-4DD0-85FD-45219C47505C}"/>
              </a:ext>
            </a:extLst>
          </p:cNvPr>
          <p:cNvSpPr/>
          <p:nvPr/>
        </p:nvSpPr>
        <p:spPr>
          <a:xfrm>
            <a:off x="7700627" y="1638222"/>
            <a:ext cx="1000228" cy="326055"/>
          </a:xfrm>
          <a:prstGeom prst="roundRect">
            <a:avLst>
              <a:gd name="adj" fmla="val 50000"/>
            </a:avLst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特殊原因</a:t>
            </a:r>
          </a:p>
        </p:txBody>
      </p:sp>
      <p:sp>
        <p:nvSpPr>
          <p:cNvPr id="28" name="圆角矩形 95">
            <a:extLst>
              <a:ext uri="{FF2B5EF4-FFF2-40B4-BE49-F238E27FC236}">
                <a16:creationId xmlns:a16="http://schemas.microsoft.com/office/drawing/2014/main" id="{066D65AD-67EF-4F90-843D-CA9FE4D85919}"/>
              </a:ext>
            </a:extLst>
          </p:cNvPr>
          <p:cNvSpPr/>
          <p:nvPr/>
        </p:nvSpPr>
        <p:spPr>
          <a:xfrm>
            <a:off x="9793274" y="1638222"/>
            <a:ext cx="1000228" cy="326055"/>
          </a:xfrm>
          <a:prstGeom prst="roundRect">
            <a:avLst>
              <a:gd name="adj" fmla="val 50000"/>
            </a:avLst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对比原因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91717BB8-D6CE-4C25-9A60-D9EB21DDF8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322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搞定数据排版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graphicFrame>
        <p:nvGraphicFramePr>
          <p:cNvPr id="29" name="图表 28">
            <a:extLst>
              <a:ext uri="{FF2B5EF4-FFF2-40B4-BE49-F238E27FC236}">
                <a16:creationId xmlns:a16="http://schemas.microsoft.com/office/drawing/2014/main" id="{F49BD645-8C6A-4033-9638-E432901144B4}"/>
              </a:ext>
            </a:extLst>
          </p:cNvPr>
          <p:cNvGraphicFramePr/>
          <p:nvPr/>
        </p:nvGraphicFramePr>
        <p:xfrm>
          <a:off x="750999" y="1820708"/>
          <a:ext cx="4970299" cy="3837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文本框 29">
            <a:extLst>
              <a:ext uri="{FF2B5EF4-FFF2-40B4-BE49-F238E27FC236}">
                <a16:creationId xmlns:a16="http://schemas.microsoft.com/office/drawing/2014/main" id="{864D91F6-234A-4E4C-9208-B4057CEB90F5}"/>
              </a:ext>
            </a:extLst>
          </p:cNvPr>
          <p:cNvSpPr txBox="1"/>
          <p:nvPr/>
        </p:nvSpPr>
        <p:spPr>
          <a:xfrm>
            <a:off x="6106843" y="1327667"/>
            <a:ext cx="1209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31" name="平行四边形 30">
            <a:extLst>
              <a:ext uri="{FF2B5EF4-FFF2-40B4-BE49-F238E27FC236}">
                <a16:creationId xmlns:a16="http://schemas.microsoft.com/office/drawing/2014/main" id="{1CB4030A-FE9E-4E86-942A-D6CDFADB53A8}"/>
              </a:ext>
            </a:extLst>
          </p:cNvPr>
          <p:cNvSpPr/>
          <p:nvPr/>
        </p:nvSpPr>
        <p:spPr>
          <a:xfrm>
            <a:off x="6069940" y="1387831"/>
            <a:ext cx="68165" cy="210512"/>
          </a:xfrm>
          <a:prstGeom prst="parallelogram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DFDEE71-660F-495F-8652-21AC6D3A80E1}"/>
              </a:ext>
            </a:extLst>
          </p:cNvPr>
          <p:cNvSpPr txBox="1"/>
          <p:nvPr/>
        </p:nvSpPr>
        <p:spPr>
          <a:xfrm>
            <a:off x="5957373" y="1676339"/>
            <a:ext cx="5315439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3D66956-F3B6-4781-8B7A-58045065B1B7}"/>
              </a:ext>
            </a:extLst>
          </p:cNvPr>
          <p:cNvSpPr txBox="1"/>
          <p:nvPr/>
        </p:nvSpPr>
        <p:spPr>
          <a:xfrm>
            <a:off x="6106843" y="2872997"/>
            <a:ext cx="1209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34" name="平行四边形 33">
            <a:extLst>
              <a:ext uri="{FF2B5EF4-FFF2-40B4-BE49-F238E27FC236}">
                <a16:creationId xmlns:a16="http://schemas.microsoft.com/office/drawing/2014/main" id="{DCEAFAB6-54E7-475D-B932-4C29C2C59857}"/>
              </a:ext>
            </a:extLst>
          </p:cNvPr>
          <p:cNvSpPr/>
          <p:nvPr/>
        </p:nvSpPr>
        <p:spPr>
          <a:xfrm>
            <a:off x="6069940" y="2933160"/>
            <a:ext cx="68165" cy="210512"/>
          </a:xfrm>
          <a:prstGeom prst="parallelogram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8BF0904-1D7D-4976-AA5B-89C63FFC42DB}"/>
              </a:ext>
            </a:extLst>
          </p:cNvPr>
          <p:cNvSpPr txBox="1"/>
          <p:nvPr/>
        </p:nvSpPr>
        <p:spPr>
          <a:xfrm>
            <a:off x="5957373" y="3221667"/>
            <a:ext cx="5315439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36" name="平行四边形 35">
            <a:extLst>
              <a:ext uri="{FF2B5EF4-FFF2-40B4-BE49-F238E27FC236}">
                <a16:creationId xmlns:a16="http://schemas.microsoft.com/office/drawing/2014/main" id="{D0C0073D-09F1-40C8-B713-03972D6BFEE1}"/>
              </a:ext>
            </a:extLst>
          </p:cNvPr>
          <p:cNvSpPr/>
          <p:nvPr/>
        </p:nvSpPr>
        <p:spPr>
          <a:xfrm>
            <a:off x="7286947" y="1387831"/>
            <a:ext cx="68165" cy="210512"/>
          </a:xfrm>
          <a:prstGeom prst="parallelogram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平行四边形 36">
            <a:extLst>
              <a:ext uri="{FF2B5EF4-FFF2-40B4-BE49-F238E27FC236}">
                <a16:creationId xmlns:a16="http://schemas.microsoft.com/office/drawing/2014/main" id="{2928FAC6-5FBE-42A8-BE90-2B77EA37F89B}"/>
              </a:ext>
            </a:extLst>
          </p:cNvPr>
          <p:cNvSpPr/>
          <p:nvPr/>
        </p:nvSpPr>
        <p:spPr>
          <a:xfrm>
            <a:off x="7293146" y="2939739"/>
            <a:ext cx="68165" cy="210512"/>
          </a:xfrm>
          <a:prstGeom prst="parallelogram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31C8897-F5D4-445F-87F6-30ED7E595122}"/>
              </a:ext>
            </a:extLst>
          </p:cNvPr>
          <p:cNvSpPr txBox="1"/>
          <p:nvPr/>
        </p:nvSpPr>
        <p:spPr>
          <a:xfrm>
            <a:off x="6106843" y="4411247"/>
            <a:ext cx="1209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39" name="平行四边形 38">
            <a:extLst>
              <a:ext uri="{FF2B5EF4-FFF2-40B4-BE49-F238E27FC236}">
                <a16:creationId xmlns:a16="http://schemas.microsoft.com/office/drawing/2014/main" id="{AEC52F78-31FD-46FE-B749-6990201C3D30}"/>
              </a:ext>
            </a:extLst>
          </p:cNvPr>
          <p:cNvSpPr/>
          <p:nvPr/>
        </p:nvSpPr>
        <p:spPr>
          <a:xfrm>
            <a:off x="6069940" y="4471411"/>
            <a:ext cx="68165" cy="210512"/>
          </a:xfrm>
          <a:prstGeom prst="parallelogram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57603BF-587E-4860-8600-1F15BBB1F374}"/>
              </a:ext>
            </a:extLst>
          </p:cNvPr>
          <p:cNvSpPr txBox="1"/>
          <p:nvPr/>
        </p:nvSpPr>
        <p:spPr>
          <a:xfrm>
            <a:off x="5957373" y="4759919"/>
            <a:ext cx="5315439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41" name="平行四边形 40">
            <a:extLst>
              <a:ext uri="{FF2B5EF4-FFF2-40B4-BE49-F238E27FC236}">
                <a16:creationId xmlns:a16="http://schemas.microsoft.com/office/drawing/2014/main" id="{2D7DE6FF-92E9-46FD-874B-5551DE4134A2}"/>
              </a:ext>
            </a:extLst>
          </p:cNvPr>
          <p:cNvSpPr/>
          <p:nvPr/>
        </p:nvSpPr>
        <p:spPr>
          <a:xfrm>
            <a:off x="7293146" y="4477989"/>
            <a:ext cx="68165" cy="210512"/>
          </a:xfrm>
          <a:prstGeom prst="parallelogram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2" name="直线连接符 19">
            <a:extLst>
              <a:ext uri="{FF2B5EF4-FFF2-40B4-BE49-F238E27FC236}">
                <a16:creationId xmlns:a16="http://schemas.microsoft.com/office/drawing/2014/main" id="{75170EBF-3D18-40CB-8E8C-C57A465EAFB8}"/>
              </a:ext>
            </a:extLst>
          </p:cNvPr>
          <p:cNvCxnSpPr>
            <a:cxnSpLocks/>
          </p:cNvCxnSpPr>
          <p:nvPr/>
        </p:nvCxnSpPr>
        <p:spPr>
          <a:xfrm>
            <a:off x="7389302" y="1592611"/>
            <a:ext cx="3753615" cy="0"/>
          </a:xfrm>
          <a:prstGeom prst="line">
            <a:avLst/>
          </a:prstGeom>
          <a:noFill/>
          <a:ln w="635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cxnSp>
        <p:nvCxnSpPr>
          <p:cNvPr id="43" name="直线连接符 226">
            <a:extLst>
              <a:ext uri="{FF2B5EF4-FFF2-40B4-BE49-F238E27FC236}">
                <a16:creationId xmlns:a16="http://schemas.microsoft.com/office/drawing/2014/main" id="{03E2C4E3-1350-4F7E-B36D-AEBEDDA9F261}"/>
              </a:ext>
            </a:extLst>
          </p:cNvPr>
          <p:cNvCxnSpPr>
            <a:cxnSpLocks/>
          </p:cNvCxnSpPr>
          <p:nvPr/>
        </p:nvCxnSpPr>
        <p:spPr>
          <a:xfrm>
            <a:off x="7389302" y="3134693"/>
            <a:ext cx="3753615" cy="0"/>
          </a:xfrm>
          <a:prstGeom prst="line">
            <a:avLst/>
          </a:prstGeom>
          <a:noFill/>
          <a:ln w="635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cxnSp>
        <p:nvCxnSpPr>
          <p:cNvPr id="44" name="直线连接符 227">
            <a:extLst>
              <a:ext uri="{FF2B5EF4-FFF2-40B4-BE49-F238E27FC236}">
                <a16:creationId xmlns:a16="http://schemas.microsoft.com/office/drawing/2014/main" id="{6C78D015-1489-4236-82EC-BD364B1635E4}"/>
              </a:ext>
            </a:extLst>
          </p:cNvPr>
          <p:cNvCxnSpPr>
            <a:cxnSpLocks/>
          </p:cNvCxnSpPr>
          <p:nvPr/>
        </p:nvCxnSpPr>
        <p:spPr>
          <a:xfrm>
            <a:off x="7389302" y="4676775"/>
            <a:ext cx="3753615" cy="0"/>
          </a:xfrm>
          <a:prstGeom prst="line">
            <a:avLst/>
          </a:prstGeom>
          <a:noFill/>
          <a:ln w="635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A8872F14-CABC-4919-BC5F-6AD34600F26C}"/>
              </a:ext>
            </a:extLst>
          </p:cNvPr>
          <p:cNvSpPr txBox="1"/>
          <p:nvPr/>
        </p:nvSpPr>
        <p:spPr>
          <a:xfrm>
            <a:off x="2451319" y="137861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输入图表标题</a:t>
            </a: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F71BAD7A-CD28-4487-B956-45D232A41240}"/>
              </a:ext>
            </a:extLst>
          </p:cNvPr>
          <p:cNvGrpSpPr/>
          <p:nvPr/>
        </p:nvGrpSpPr>
        <p:grpSpPr>
          <a:xfrm>
            <a:off x="3969494" y="1449578"/>
            <a:ext cx="214015" cy="227399"/>
            <a:chOff x="3969494" y="1449577"/>
            <a:chExt cx="214014" cy="227399"/>
          </a:xfrm>
        </p:grpSpPr>
        <p:sp>
          <p:nvSpPr>
            <p:cNvPr id="47" name="圆角矩形 25">
              <a:extLst>
                <a:ext uri="{FF2B5EF4-FFF2-40B4-BE49-F238E27FC236}">
                  <a16:creationId xmlns:a16="http://schemas.microsoft.com/office/drawing/2014/main" id="{B8D5582C-9404-4A1A-8BE6-45F56F0FE07E}"/>
                </a:ext>
              </a:extLst>
            </p:cNvPr>
            <p:cNvSpPr/>
            <p:nvPr/>
          </p:nvSpPr>
          <p:spPr>
            <a:xfrm>
              <a:off x="3969494" y="1449577"/>
              <a:ext cx="45719" cy="227399"/>
            </a:xfrm>
            <a:prstGeom prst="roundRect">
              <a:avLst>
                <a:gd name="adj" fmla="val 50000"/>
              </a:avLst>
            </a:prstGeom>
            <a:solidFill>
              <a:srgbClr val="081E4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圆角矩形 228">
              <a:extLst>
                <a:ext uri="{FF2B5EF4-FFF2-40B4-BE49-F238E27FC236}">
                  <a16:creationId xmlns:a16="http://schemas.microsoft.com/office/drawing/2014/main" id="{C87E4538-1B19-44AB-A700-026ADFCF7CD2}"/>
                </a:ext>
              </a:extLst>
            </p:cNvPr>
            <p:cNvSpPr/>
            <p:nvPr/>
          </p:nvSpPr>
          <p:spPr>
            <a:xfrm>
              <a:off x="4057881" y="1501302"/>
              <a:ext cx="45719" cy="164918"/>
            </a:xfrm>
            <a:prstGeom prst="roundRect">
              <a:avLst>
                <a:gd name="adj" fmla="val 50000"/>
              </a:avLst>
            </a:prstGeom>
            <a:solidFill>
              <a:srgbClr val="081E45">
                <a:alpha val="7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圆角矩形 229">
              <a:extLst>
                <a:ext uri="{FF2B5EF4-FFF2-40B4-BE49-F238E27FC236}">
                  <a16:creationId xmlns:a16="http://schemas.microsoft.com/office/drawing/2014/main" id="{266E8261-5461-4A33-98C5-A4D71281F007}"/>
                </a:ext>
              </a:extLst>
            </p:cNvPr>
            <p:cNvSpPr/>
            <p:nvPr/>
          </p:nvSpPr>
          <p:spPr>
            <a:xfrm>
              <a:off x="4137789" y="1563276"/>
              <a:ext cx="45719" cy="102943"/>
            </a:xfrm>
            <a:prstGeom prst="roundRect">
              <a:avLst>
                <a:gd name="adj" fmla="val 50000"/>
              </a:avLst>
            </a:prstGeom>
            <a:solidFill>
              <a:srgbClr val="081E45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EF5A6010-670F-40F3-BA1B-8222D45FEFBA}"/>
              </a:ext>
            </a:extLst>
          </p:cNvPr>
          <p:cNvGrpSpPr/>
          <p:nvPr/>
        </p:nvGrpSpPr>
        <p:grpSpPr>
          <a:xfrm flipH="1">
            <a:off x="2271065" y="1448941"/>
            <a:ext cx="214015" cy="227399"/>
            <a:chOff x="3969494" y="1449577"/>
            <a:chExt cx="214014" cy="227399"/>
          </a:xfrm>
        </p:grpSpPr>
        <p:sp>
          <p:nvSpPr>
            <p:cNvPr id="51" name="圆角矩形 231">
              <a:extLst>
                <a:ext uri="{FF2B5EF4-FFF2-40B4-BE49-F238E27FC236}">
                  <a16:creationId xmlns:a16="http://schemas.microsoft.com/office/drawing/2014/main" id="{F14670D6-360C-4167-900A-2B4727F6D1B2}"/>
                </a:ext>
              </a:extLst>
            </p:cNvPr>
            <p:cNvSpPr/>
            <p:nvPr/>
          </p:nvSpPr>
          <p:spPr>
            <a:xfrm>
              <a:off x="3969494" y="1449577"/>
              <a:ext cx="45719" cy="227399"/>
            </a:xfrm>
            <a:prstGeom prst="roundRect">
              <a:avLst>
                <a:gd name="adj" fmla="val 50000"/>
              </a:avLst>
            </a:prstGeom>
            <a:solidFill>
              <a:srgbClr val="081E4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圆角矩形 232">
              <a:extLst>
                <a:ext uri="{FF2B5EF4-FFF2-40B4-BE49-F238E27FC236}">
                  <a16:creationId xmlns:a16="http://schemas.microsoft.com/office/drawing/2014/main" id="{4FB2618F-EC53-4256-9C41-651582DFC1A9}"/>
                </a:ext>
              </a:extLst>
            </p:cNvPr>
            <p:cNvSpPr/>
            <p:nvPr/>
          </p:nvSpPr>
          <p:spPr>
            <a:xfrm>
              <a:off x="4057881" y="1501302"/>
              <a:ext cx="45719" cy="164918"/>
            </a:xfrm>
            <a:prstGeom prst="roundRect">
              <a:avLst>
                <a:gd name="adj" fmla="val 50000"/>
              </a:avLst>
            </a:prstGeom>
            <a:solidFill>
              <a:srgbClr val="081E45">
                <a:alpha val="7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3" name="圆角矩形 233">
              <a:extLst>
                <a:ext uri="{FF2B5EF4-FFF2-40B4-BE49-F238E27FC236}">
                  <a16:creationId xmlns:a16="http://schemas.microsoft.com/office/drawing/2014/main" id="{4AAC9CB0-A017-4FB8-8516-E26CC28C32CA}"/>
                </a:ext>
              </a:extLst>
            </p:cNvPr>
            <p:cNvSpPr/>
            <p:nvPr/>
          </p:nvSpPr>
          <p:spPr>
            <a:xfrm>
              <a:off x="4137789" y="1563276"/>
              <a:ext cx="45719" cy="102943"/>
            </a:xfrm>
            <a:prstGeom prst="roundRect">
              <a:avLst>
                <a:gd name="adj" fmla="val 50000"/>
              </a:avLst>
            </a:prstGeom>
            <a:solidFill>
              <a:srgbClr val="081E45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54" name="图片 53">
            <a:extLst>
              <a:ext uri="{FF2B5EF4-FFF2-40B4-BE49-F238E27FC236}">
                <a16:creationId xmlns:a16="http://schemas.microsoft.com/office/drawing/2014/main" id="{7F05334E-9364-4849-83BC-26A2DBA70C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9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搞定数据排版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47D21CE-0791-44F5-AA8B-D516A805EDD9}"/>
              </a:ext>
            </a:extLst>
          </p:cNvPr>
          <p:cNvSpPr/>
          <p:nvPr/>
        </p:nvSpPr>
        <p:spPr>
          <a:xfrm>
            <a:off x="5693460" y="1399991"/>
            <a:ext cx="5775379" cy="4251839"/>
          </a:xfrm>
          <a:prstGeom prst="rect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D4D53D59-7848-4CD3-9B6A-ACEAF62B7643}"/>
              </a:ext>
            </a:extLst>
          </p:cNvPr>
          <p:cNvGraphicFramePr/>
          <p:nvPr/>
        </p:nvGraphicFramePr>
        <p:xfrm>
          <a:off x="723161" y="1399991"/>
          <a:ext cx="4970299" cy="4258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34AAACAD-FFCD-4D21-B2F9-0186B8CEE978}"/>
              </a:ext>
            </a:extLst>
          </p:cNvPr>
          <p:cNvSpPr txBox="1"/>
          <p:nvPr/>
        </p:nvSpPr>
        <p:spPr>
          <a:xfrm>
            <a:off x="6292531" y="1503062"/>
            <a:ext cx="1209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0D98E7A-DA99-424E-B680-D78661E1BB3E}"/>
              </a:ext>
            </a:extLst>
          </p:cNvPr>
          <p:cNvSpPr txBox="1"/>
          <p:nvPr/>
        </p:nvSpPr>
        <p:spPr>
          <a:xfrm>
            <a:off x="5976835" y="1769563"/>
            <a:ext cx="5315439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A2793AE-481A-4145-8337-2510FFB5DDEF}"/>
              </a:ext>
            </a:extLst>
          </p:cNvPr>
          <p:cNvSpPr txBox="1"/>
          <p:nvPr/>
        </p:nvSpPr>
        <p:spPr>
          <a:xfrm>
            <a:off x="6292531" y="2969565"/>
            <a:ext cx="1209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B9C9CE2-E6F4-437E-8A8E-DB54737FF982}"/>
              </a:ext>
            </a:extLst>
          </p:cNvPr>
          <p:cNvSpPr txBox="1"/>
          <p:nvPr/>
        </p:nvSpPr>
        <p:spPr>
          <a:xfrm>
            <a:off x="5976837" y="3229943"/>
            <a:ext cx="5315439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D2909C4-3182-49B9-86EC-D0CFD57118DE}"/>
              </a:ext>
            </a:extLst>
          </p:cNvPr>
          <p:cNvSpPr txBox="1"/>
          <p:nvPr/>
        </p:nvSpPr>
        <p:spPr>
          <a:xfrm>
            <a:off x="6292531" y="4400975"/>
            <a:ext cx="1209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3611506-226D-4741-938E-A13B99394EC5}"/>
              </a:ext>
            </a:extLst>
          </p:cNvPr>
          <p:cNvSpPr txBox="1"/>
          <p:nvPr/>
        </p:nvSpPr>
        <p:spPr>
          <a:xfrm>
            <a:off x="5929535" y="4646178"/>
            <a:ext cx="5315439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cxnSp>
        <p:nvCxnSpPr>
          <p:cNvPr id="17" name="直线连接符 19">
            <a:extLst>
              <a:ext uri="{FF2B5EF4-FFF2-40B4-BE49-F238E27FC236}">
                <a16:creationId xmlns:a16="http://schemas.microsoft.com/office/drawing/2014/main" id="{6B7B2C0F-D260-4D21-A9D0-C7F0167EF7D5}"/>
              </a:ext>
            </a:extLst>
          </p:cNvPr>
          <p:cNvCxnSpPr>
            <a:cxnSpLocks/>
          </p:cNvCxnSpPr>
          <p:nvPr/>
        </p:nvCxnSpPr>
        <p:spPr>
          <a:xfrm>
            <a:off x="7159889" y="1768005"/>
            <a:ext cx="3753615" cy="0"/>
          </a:xfrm>
          <a:prstGeom prst="line">
            <a:avLst/>
          </a:prstGeom>
          <a:noFill/>
          <a:ln w="635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cxnSp>
        <p:nvCxnSpPr>
          <p:cNvPr id="18" name="直线连接符 226">
            <a:extLst>
              <a:ext uri="{FF2B5EF4-FFF2-40B4-BE49-F238E27FC236}">
                <a16:creationId xmlns:a16="http://schemas.microsoft.com/office/drawing/2014/main" id="{3B36B28D-9E3D-46AD-A45D-3A7CF689ED43}"/>
              </a:ext>
            </a:extLst>
          </p:cNvPr>
          <p:cNvCxnSpPr>
            <a:cxnSpLocks/>
          </p:cNvCxnSpPr>
          <p:nvPr/>
        </p:nvCxnSpPr>
        <p:spPr>
          <a:xfrm>
            <a:off x="7159889" y="3231261"/>
            <a:ext cx="3753615" cy="0"/>
          </a:xfrm>
          <a:prstGeom prst="line">
            <a:avLst/>
          </a:prstGeom>
          <a:noFill/>
          <a:ln w="635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sp>
        <p:nvSpPr>
          <p:cNvPr id="20" name="三角形 4">
            <a:extLst>
              <a:ext uri="{FF2B5EF4-FFF2-40B4-BE49-F238E27FC236}">
                <a16:creationId xmlns:a16="http://schemas.microsoft.com/office/drawing/2014/main" id="{CFD26B3C-32B8-4AD1-9159-8FD92A9FCB52}"/>
              </a:ext>
            </a:extLst>
          </p:cNvPr>
          <p:cNvSpPr/>
          <p:nvPr/>
        </p:nvSpPr>
        <p:spPr>
          <a:xfrm rot="5400000">
            <a:off x="5670337" y="3444397"/>
            <a:ext cx="182859" cy="157635"/>
          </a:xfrm>
          <a:prstGeom prst="triangle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C1F3537-C715-4362-A8B9-9B1E34F55A90}"/>
              </a:ext>
            </a:extLst>
          </p:cNvPr>
          <p:cNvGrpSpPr/>
          <p:nvPr/>
        </p:nvGrpSpPr>
        <p:grpSpPr>
          <a:xfrm>
            <a:off x="6110319" y="1587348"/>
            <a:ext cx="182212" cy="175611"/>
            <a:chOff x="6176594" y="1544216"/>
            <a:chExt cx="146958" cy="141634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3E8B838F-A524-4D3D-8606-AB7471A38461}"/>
                </a:ext>
              </a:extLst>
            </p:cNvPr>
            <p:cNvSpPr/>
            <p:nvPr/>
          </p:nvSpPr>
          <p:spPr>
            <a:xfrm>
              <a:off x="6176594" y="1544216"/>
              <a:ext cx="97972" cy="97972"/>
            </a:xfrm>
            <a:prstGeom prst="rect">
              <a:avLst/>
            </a:prstGeom>
            <a:solidFill>
              <a:srgbClr val="E9C79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AA89302-157A-4272-8480-1165CED5E520}"/>
                </a:ext>
              </a:extLst>
            </p:cNvPr>
            <p:cNvSpPr/>
            <p:nvPr/>
          </p:nvSpPr>
          <p:spPr>
            <a:xfrm>
              <a:off x="6225580" y="1587878"/>
              <a:ext cx="97972" cy="97972"/>
            </a:xfrm>
            <a:prstGeom prst="rect">
              <a:avLst/>
            </a:prstGeom>
            <a:solidFill>
              <a:srgbClr val="E9C79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16C7B0E-379D-4ACE-B9F2-E57D483B9428}"/>
              </a:ext>
            </a:extLst>
          </p:cNvPr>
          <p:cNvGrpSpPr/>
          <p:nvPr/>
        </p:nvGrpSpPr>
        <p:grpSpPr>
          <a:xfrm>
            <a:off x="6110319" y="3033593"/>
            <a:ext cx="182212" cy="175611"/>
            <a:chOff x="6176594" y="1544216"/>
            <a:chExt cx="146958" cy="141634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D2420370-277B-45DC-85C4-A043D1EF8F6C}"/>
                </a:ext>
              </a:extLst>
            </p:cNvPr>
            <p:cNvSpPr/>
            <p:nvPr/>
          </p:nvSpPr>
          <p:spPr>
            <a:xfrm>
              <a:off x="6176594" y="1544216"/>
              <a:ext cx="97972" cy="97972"/>
            </a:xfrm>
            <a:prstGeom prst="rect">
              <a:avLst/>
            </a:prstGeom>
            <a:solidFill>
              <a:srgbClr val="E9C79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31145481-9E96-4172-B916-39B688AAE2CE}"/>
                </a:ext>
              </a:extLst>
            </p:cNvPr>
            <p:cNvSpPr/>
            <p:nvPr/>
          </p:nvSpPr>
          <p:spPr>
            <a:xfrm>
              <a:off x="6225580" y="1587878"/>
              <a:ext cx="97972" cy="97972"/>
            </a:xfrm>
            <a:prstGeom prst="rect">
              <a:avLst/>
            </a:prstGeom>
            <a:solidFill>
              <a:srgbClr val="E9C79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C3C6E58E-76F9-47D3-A11C-3FF1447160AD}"/>
              </a:ext>
            </a:extLst>
          </p:cNvPr>
          <p:cNvGrpSpPr/>
          <p:nvPr/>
        </p:nvGrpSpPr>
        <p:grpSpPr>
          <a:xfrm>
            <a:off x="6110319" y="4470507"/>
            <a:ext cx="182212" cy="175611"/>
            <a:chOff x="6176594" y="1544216"/>
            <a:chExt cx="146958" cy="141634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6CA63D1-3762-4D07-B97E-008B535A3841}"/>
                </a:ext>
              </a:extLst>
            </p:cNvPr>
            <p:cNvSpPr/>
            <p:nvPr/>
          </p:nvSpPr>
          <p:spPr>
            <a:xfrm>
              <a:off x="6176594" y="1544216"/>
              <a:ext cx="97972" cy="97972"/>
            </a:xfrm>
            <a:prstGeom prst="rect">
              <a:avLst/>
            </a:prstGeom>
            <a:solidFill>
              <a:srgbClr val="E9C79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28FC66A-DDA0-4FF8-B8BD-D381AF4F9C97}"/>
                </a:ext>
              </a:extLst>
            </p:cNvPr>
            <p:cNvSpPr/>
            <p:nvPr/>
          </p:nvSpPr>
          <p:spPr>
            <a:xfrm>
              <a:off x="6225580" y="1587878"/>
              <a:ext cx="97972" cy="97972"/>
            </a:xfrm>
            <a:prstGeom prst="rect">
              <a:avLst/>
            </a:prstGeom>
            <a:solidFill>
              <a:srgbClr val="E9C79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30" name="直线连接符 11">
            <a:extLst>
              <a:ext uri="{FF2B5EF4-FFF2-40B4-BE49-F238E27FC236}">
                <a16:creationId xmlns:a16="http://schemas.microsoft.com/office/drawing/2014/main" id="{43A5BE43-1469-4AAF-ADAF-6A0CE2812CF9}"/>
              </a:ext>
            </a:extLst>
          </p:cNvPr>
          <p:cNvCxnSpPr/>
          <p:nvPr/>
        </p:nvCxnSpPr>
        <p:spPr>
          <a:xfrm>
            <a:off x="6110320" y="2816843"/>
            <a:ext cx="4990569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31" name="直线连接符 118">
            <a:extLst>
              <a:ext uri="{FF2B5EF4-FFF2-40B4-BE49-F238E27FC236}">
                <a16:creationId xmlns:a16="http://schemas.microsoft.com/office/drawing/2014/main" id="{C6BF3B2E-78C0-41BA-830D-715967DF38D9}"/>
              </a:ext>
            </a:extLst>
          </p:cNvPr>
          <p:cNvCxnSpPr/>
          <p:nvPr/>
        </p:nvCxnSpPr>
        <p:spPr>
          <a:xfrm>
            <a:off x="6110320" y="4252880"/>
            <a:ext cx="4990569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pic>
        <p:nvPicPr>
          <p:cNvPr id="32" name="图片 31">
            <a:extLst>
              <a:ext uri="{FF2B5EF4-FFF2-40B4-BE49-F238E27FC236}">
                <a16:creationId xmlns:a16="http://schemas.microsoft.com/office/drawing/2014/main" id="{753B08D5-B7B1-4B82-AB9C-ABA5ABD156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50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搞定数据排版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C02E2D63-B68A-4DAF-A992-35CFD4644E5C}"/>
              </a:ext>
            </a:extLst>
          </p:cNvPr>
          <p:cNvSpPr/>
          <p:nvPr/>
        </p:nvSpPr>
        <p:spPr>
          <a:xfrm>
            <a:off x="943617" y="2026703"/>
            <a:ext cx="5445591" cy="3166011"/>
          </a:xfrm>
          <a:prstGeom prst="rect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F21605BB-7B06-4912-B3A4-0FE0BA260FA5}"/>
              </a:ext>
            </a:extLst>
          </p:cNvPr>
          <p:cNvGraphicFramePr/>
          <p:nvPr/>
        </p:nvGraphicFramePr>
        <p:xfrm>
          <a:off x="6389206" y="2015625"/>
          <a:ext cx="4732943" cy="3177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E12D1415-4D1E-4025-8882-C7A8CE08273C}"/>
              </a:ext>
            </a:extLst>
          </p:cNvPr>
          <p:cNvSpPr/>
          <p:nvPr/>
        </p:nvSpPr>
        <p:spPr>
          <a:xfrm>
            <a:off x="809801" y="2173641"/>
            <a:ext cx="1413124" cy="347057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C9C23F2-9FFA-4124-952E-3938D578EFCC}"/>
              </a:ext>
            </a:extLst>
          </p:cNvPr>
          <p:cNvSpPr txBox="1"/>
          <p:nvPr/>
        </p:nvSpPr>
        <p:spPr>
          <a:xfrm>
            <a:off x="978213" y="2504995"/>
            <a:ext cx="5315439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EDEF853-F708-4736-966E-8976262A90A3}"/>
              </a:ext>
            </a:extLst>
          </p:cNvPr>
          <p:cNvSpPr/>
          <p:nvPr/>
        </p:nvSpPr>
        <p:spPr>
          <a:xfrm>
            <a:off x="809801" y="3805668"/>
            <a:ext cx="1413124" cy="347057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9A019A4-7E89-442B-9B99-7D9FA049DD75}"/>
              </a:ext>
            </a:extLst>
          </p:cNvPr>
          <p:cNvSpPr txBox="1"/>
          <p:nvPr/>
        </p:nvSpPr>
        <p:spPr>
          <a:xfrm>
            <a:off x="978213" y="4182626"/>
            <a:ext cx="5315439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15" name="直角三角形 14">
            <a:extLst>
              <a:ext uri="{FF2B5EF4-FFF2-40B4-BE49-F238E27FC236}">
                <a16:creationId xmlns:a16="http://schemas.microsoft.com/office/drawing/2014/main" id="{B1D24FE4-D2B3-4077-80D6-EC32FC10BA0F}"/>
              </a:ext>
            </a:extLst>
          </p:cNvPr>
          <p:cNvSpPr/>
          <p:nvPr/>
        </p:nvSpPr>
        <p:spPr>
          <a:xfrm flipH="1" flipV="1">
            <a:off x="805365" y="2519027"/>
            <a:ext cx="138251" cy="107160"/>
          </a:xfrm>
          <a:prstGeom prst="rtTriangle">
            <a:avLst/>
          </a:prstGeom>
          <a:solidFill>
            <a:srgbClr val="E9C79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直角三角形 15">
            <a:extLst>
              <a:ext uri="{FF2B5EF4-FFF2-40B4-BE49-F238E27FC236}">
                <a16:creationId xmlns:a16="http://schemas.microsoft.com/office/drawing/2014/main" id="{0D16030C-991E-430F-86F8-E2C9253CA68C}"/>
              </a:ext>
            </a:extLst>
          </p:cNvPr>
          <p:cNvSpPr/>
          <p:nvPr/>
        </p:nvSpPr>
        <p:spPr>
          <a:xfrm flipH="1" flipV="1">
            <a:off x="805365" y="4154151"/>
            <a:ext cx="138251" cy="107160"/>
          </a:xfrm>
          <a:prstGeom prst="rtTriangle">
            <a:avLst/>
          </a:prstGeom>
          <a:solidFill>
            <a:srgbClr val="E9C79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1273E756-E00E-46AF-8C14-67986950BF5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9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搞定数据排版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031C730B-2B76-464B-9FAA-465C83BF6CC2}"/>
              </a:ext>
            </a:extLst>
          </p:cNvPr>
          <p:cNvGraphicFramePr/>
          <p:nvPr/>
        </p:nvGraphicFramePr>
        <p:xfrm>
          <a:off x="850563" y="1296780"/>
          <a:ext cx="4732943" cy="3177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FC8B91EE-CFD8-40EF-A3B9-1EE8DCEB9A65}"/>
              </a:ext>
            </a:extLst>
          </p:cNvPr>
          <p:cNvGraphicFramePr/>
          <p:nvPr/>
        </p:nvGraphicFramePr>
        <p:xfrm>
          <a:off x="6510033" y="1293449"/>
          <a:ext cx="4732943" cy="3180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1" name="直线连接符 12">
            <a:extLst>
              <a:ext uri="{FF2B5EF4-FFF2-40B4-BE49-F238E27FC236}">
                <a16:creationId xmlns:a16="http://schemas.microsoft.com/office/drawing/2014/main" id="{11D4C05A-B5F1-4491-8497-4F15CE1C1D7D}"/>
              </a:ext>
            </a:extLst>
          </p:cNvPr>
          <p:cNvCxnSpPr/>
          <p:nvPr/>
        </p:nvCxnSpPr>
        <p:spPr>
          <a:xfrm>
            <a:off x="850563" y="4951143"/>
            <a:ext cx="4732943" cy="0"/>
          </a:xfrm>
          <a:prstGeom prst="line">
            <a:avLst/>
          </a:pr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cxnSp>
        <p:nvCxnSpPr>
          <p:cNvPr id="12" name="直线连接符 117">
            <a:extLst>
              <a:ext uri="{FF2B5EF4-FFF2-40B4-BE49-F238E27FC236}">
                <a16:creationId xmlns:a16="http://schemas.microsoft.com/office/drawing/2014/main" id="{5805393B-7830-4B13-900A-5F2535CC38A6}"/>
              </a:ext>
            </a:extLst>
          </p:cNvPr>
          <p:cNvCxnSpPr/>
          <p:nvPr/>
        </p:nvCxnSpPr>
        <p:spPr>
          <a:xfrm>
            <a:off x="6522817" y="4951143"/>
            <a:ext cx="4732943" cy="0"/>
          </a:xfrm>
          <a:prstGeom prst="line">
            <a:avLst/>
          </a:pr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3B51C3D5-6F21-48A8-AFEE-A0EB3AAAC989}"/>
              </a:ext>
            </a:extLst>
          </p:cNvPr>
          <p:cNvSpPr txBox="1"/>
          <p:nvPr/>
        </p:nvSpPr>
        <p:spPr>
          <a:xfrm>
            <a:off x="2586093" y="458674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输入图表标题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54CBAF1-BF18-481B-8A56-8186835119D9}"/>
              </a:ext>
            </a:extLst>
          </p:cNvPr>
          <p:cNvSpPr txBox="1"/>
          <p:nvPr/>
        </p:nvSpPr>
        <p:spPr>
          <a:xfrm>
            <a:off x="8250913" y="458674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输入图表标题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288041A-12AD-4634-92AA-DF9BBC590B56}"/>
              </a:ext>
            </a:extLst>
          </p:cNvPr>
          <p:cNvSpPr txBox="1"/>
          <p:nvPr/>
        </p:nvSpPr>
        <p:spPr>
          <a:xfrm>
            <a:off x="735339" y="5025807"/>
            <a:ext cx="4963391" cy="89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C68773E-9DD3-4EFC-A878-345E63AB573C}"/>
              </a:ext>
            </a:extLst>
          </p:cNvPr>
          <p:cNvSpPr txBox="1"/>
          <p:nvPr/>
        </p:nvSpPr>
        <p:spPr>
          <a:xfrm>
            <a:off x="6459633" y="5025807"/>
            <a:ext cx="4963391" cy="89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cxnSp>
        <p:nvCxnSpPr>
          <p:cNvPr id="17" name="直线连接符 209">
            <a:extLst>
              <a:ext uri="{FF2B5EF4-FFF2-40B4-BE49-F238E27FC236}">
                <a16:creationId xmlns:a16="http://schemas.microsoft.com/office/drawing/2014/main" id="{CF1891A9-BFED-4817-8B37-E6CEA0337399}"/>
              </a:ext>
            </a:extLst>
          </p:cNvPr>
          <p:cNvCxnSpPr/>
          <p:nvPr/>
        </p:nvCxnSpPr>
        <p:spPr>
          <a:xfrm>
            <a:off x="850563" y="5962187"/>
            <a:ext cx="4732943" cy="0"/>
          </a:xfrm>
          <a:prstGeom prst="line">
            <a:avLst/>
          </a:pr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cxnSp>
        <p:nvCxnSpPr>
          <p:cNvPr id="18" name="直线连接符 210">
            <a:extLst>
              <a:ext uri="{FF2B5EF4-FFF2-40B4-BE49-F238E27FC236}">
                <a16:creationId xmlns:a16="http://schemas.microsoft.com/office/drawing/2014/main" id="{1272FC3F-6DAF-46B8-A90A-598EA5B2E487}"/>
              </a:ext>
            </a:extLst>
          </p:cNvPr>
          <p:cNvCxnSpPr/>
          <p:nvPr/>
        </p:nvCxnSpPr>
        <p:spPr>
          <a:xfrm>
            <a:off x="6522817" y="5962187"/>
            <a:ext cx="4732943" cy="0"/>
          </a:xfrm>
          <a:prstGeom prst="line">
            <a:avLst/>
          </a:pr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9F112FEC-1D02-4D9E-A448-75F481FB6A7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87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搞定数据排版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5A118854-54A6-4EC0-892F-FE77592D814A}"/>
              </a:ext>
            </a:extLst>
          </p:cNvPr>
          <p:cNvGraphicFramePr/>
          <p:nvPr/>
        </p:nvGraphicFramePr>
        <p:xfrm>
          <a:off x="3925093" y="2073214"/>
          <a:ext cx="4338572" cy="3289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任意形状 4">
            <a:extLst>
              <a:ext uri="{FF2B5EF4-FFF2-40B4-BE49-F238E27FC236}">
                <a16:creationId xmlns:a16="http://schemas.microsoft.com/office/drawing/2014/main" id="{726ED7ED-DBEC-4554-AA78-CC497F324E94}"/>
              </a:ext>
            </a:extLst>
          </p:cNvPr>
          <p:cNvSpPr/>
          <p:nvPr/>
        </p:nvSpPr>
        <p:spPr>
          <a:xfrm>
            <a:off x="7364249" y="2571201"/>
            <a:ext cx="1685217" cy="355180"/>
          </a:xfrm>
          <a:custGeom>
            <a:avLst/>
            <a:gdLst>
              <a:gd name="connsiteX0" fmla="*/ 0 w 1269580"/>
              <a:gd name="connsiteY0" fmla="*/ 355180 h 355180"/>
              <a:gd name="connsiteX1" fmla="*/ 355180 w 1269580"/>
              <a:gd name="connsiteY1" fmla="*/ 0 h 355180"/>
              <a:gd name="connsiteX2" fmla="*/ 1269580 w 1269580"/>
              <a:gd name="connsiteY2" fmla="*/ 0 h 355180"/>
              <a:gd name="connsiteX0" fmla="*/ 0 w 1269580"/>
              <a:gd name="connsiteY0" fmla="*/ 355180 h 355180"/>
              <a:gd name="connsiteX1" fmla="*/ 355180 w 1269580"/>
              <a:gd name="connsiteY1" fmla="*/ 0 h 355180"/>
              <a:gd name="connsiteX2" fmla="*/ 1269580 w 1269580"/>
              <a:gd name="connsiteY2" fmla="*/ 0 h 355180"/>
              <a:gd name="connsiteX0" fmla="*/ 0 w 1518962"/>
              <a:gd name="connsiteY0" fmla="*/ 355180 h 355180"/>
              <a:gd name="connsiteX1" fmla="*/ 355180 w 1518962"/>
              <a:gd name="connsiteY1" fmla="*/ 0 h 355180"/>
              <a:gd name="connsiteX2" fmla="*/ 1518962 w 1518962"/>
              <a:gd name="connsiteY2" fmla="*/ 0 h 355180"/>
              <a:gd name="connsiteX0" fmla="*/ 0 w 1685217"/>
              <a:gd name="connsiteY0" fmla="*/ 355180 h 355180"/>
              <a:gd name="connsiteX1" fmla="*/ 355180 w 1685217"/>
              <a:gd name="connsiteY1" fmla="*/ 0 h 355180"/>
              <a:gd name="connsiteX2" fmla="*/ 1685217 w 1685217"/>
              <a:gd name="connsiteY2" fmla="*/ 0 h 35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5217" h="355180">
                <a:moveTo>
                  <a:pt x="0" y="355180"/>
                </a:moveTo>
                <a:lnTo>
                  <a:pt x="355180" y="0"/>
                </a:lnTo>
                <a:lnTo>
                  <a:pt x="1685217" y="0"/>
                </a:lnTo>
              </a:path>
            </a:pathLst>
          </a:custGeom>
          <a:noFill/>
          <a:ln w="12700" cap="flat" cmpd="sng" algn="ctr">
            <a:solidFill>
              <a:srgbClr val="E9C79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B8562ECF-F416-4C19-9D32-819232DD6997}"/>
              </a:ext>
            </a:extLst>
          </p:cNvPr>
          <p:cNvSpPr/>
          <p:nvPr/>
        </p:nvSpPr>
        <p:spPr>
          <a:xfrm>
            <a:off x="7319173" y="2877298"/>
            <a:ext cx="99204" cy="99204"/>
          </a:xfrm>
          <a:prstGeom prst="ellipse">
            <a:avLst/>
          </a:prstGeom>
          <a:solidFill>
            <a:srgbClr val="E9C793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51C74AA-8BD8-4A42-81E0-706BC28A667B}"/>
              </a:ext>
            </a:extLst>
          </p:cNvPr>
          <p:cNvSpPr txBox="1"/>
          <p:nvPr/>
        </p:nvSpPr>
        <p:spPr>
          <a:xfrm>
            <a:off x="7710637" y="2212948"/>
            <a:ext cx="1050288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4DCE12B-92CD-46A0-9526-6615BC62D4A3}"/>
              </a:ext>
            </a:extLst>
          </p:cNvPr>
          <p:cNvSpPr txBox="1"/>
          <p:nvPr/>
        </p:nvSpPr>
        <p:spPr>
          <a:xfrm>
            <a:off x="7698547" y="2587149"/>
            <a:ext cx="3047952" cy="116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14" name="任意形状 102">
            <a:extLst>
              <a:ext uri="{FF2B5EF4-FFF2-40B4-BE49-F238E27FC236}">
                <a16:creationId xmlns:a16="http://schemas.microsoft.com/office/drawing/2014/main" id="{AFCB2AB5-DBEC-4C1C-A27B-EE5701E456BF}"/>
              </a:ext>
            </a:extLst>
          </p:cNvPr>
          <p:cNvSpPr/>
          <p:nvPr/>
        </p:nvSpPr>
        <p:spPr>
          <a:xfrm flipH="1" flipV="1">
            <a:off x="3157740" y="4478723"/>
            <a:ext cx="1685217" cy="355180"/>
          </a:xfrm>
          <a:custGeom>
            <a:avLst/>
            <a:gdLst>
              <a:gd name="connsiteX0" fmla="*/ 0 w 1269580"/>
              <a:gd name="connsiteY0" fmla="*/ 355180 h 355180"/>
              <a:gd name="connsiteX1" fmla="*/ 355180 w 1269580"/>
              <a:gd name="connsiteY1" fmla="*/ 0 h 355180"/>
              <a:gd name="connsiteX2" fmla="*/ 1269580 w 1269580"/>
              <a:gd name="connsiteY2" fmla="*/ 0 h 355180"/>
              <a:gd name="connsiteX0" fmla="*/ 0 w 1269580"/>
              <a:gd name="connsiteY0" fmla="*/ 355180 h 355180"/>
              <a:gd name="connsiteX1" fmla="*/ 355180 w 1269580"/>
              <a:gd name="connsiteY1" fmla="*/ 0 h 355180"/>
              <a:gd name="connsiteX2" fmla="*/ 1269580 w 1269580"/>
              <a:gd name="connsiteY2" fmla="*/ 0 h 355180"/>
              <a:gd name="connsiteX0" fmla="*/ 0 w 1518962"/>
              <a:gd name="connsiteY0" fmla="*/ 355180 h 355180"/>
              <a:gd name="connsiteX1" fmla="*/ 355180 w 1518962"/>
              <a:gd name="connsiteY1" fmla="*/ 0 h 355180"/>
              <a:gd name="connsiteX2" fmla="*/ 1518962 w 1518962"/>
              <a:gd name="connsiteY2" fmla="*/ 0 h 355180"/>
              <a:gd name="connsiteX0" fmla="*/ 0 w 1685217"/>
              <a:gd name="connsiteY0" fmla="*/ 355180 h 355180"/>
              <a:gd name="connsiteX1" fmla="*/ 355180 w 1685217"/>
              <a:gd name="connsiteY1" fmla="*/ 0 h 355180"/>
              <a:gd name="connsiteX2" fmla="*/ 1685217 w 1685217"/>
              <a:gd name="connsiteY2" fmla="*/ 0 h 35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5217" h="355180">
                <a:moveTo>
                  <a:pt x="0" y="355180"/>
                </a:moveTo>
                <a:lnTo>
                  <a:pt x="355180" y="0"/>
                </a:lnTo>
                <a:lnTo>
                  <a:pt x="1685217" y="0"/>
                </a:lnTo>
              </a:path>
            </a:pathLst>
          </a:cu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A4F181A-BE2F-4776-AB5C-B143FA76C89E}"/>
              </a:ext>
            </a:extLst>
          </p:cNvPr>
          <p:cNvSpPr txBox="1"/>
          <p:nvPr/>
        </p:nvSpPr>
        <p:spPr>
          <a:xfrm>
            <a:off x="3157739" y="4464572"/>
            <a:ext cx="1050288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A091972-A043-4DF9-B26B-901D259EDCCD}"/>
              </a:ext>
            </a:extLst>
          </p:cNvPr>
          <p:cNvSpPr txBox="1"/>
          <p:nvPr/>
        </p:nvSpPr>
        <p:spPr>
          <a:xfrm>
            <a:off x="1456105" y="4826681"/>
            <a:ext cx="3094304" cy="116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17" name="任意形状 105">
            <a:extLst>
              <a:ext uri="{FF2B5EF4-FFF2-40B4-BE49-F238E27FC236}">
                <a16:creationId xmlns:a16="http://schemas.microsoft.com/office/drawing/2014/main" id="{89CFE934-4E17-44BB-B0B1-55B10BA926B1}"/>
              </a:ext>
            </a:extLst>
          </p:cNvPr>
          <p:cNvSpPr/>
          <p:nvPr/>
        </p:nvSpPr>
        <p:spPr>
          <a:xfrm flipH="1">
            <a:off x="3479875" y="2062134"/>
            <a:ext cx="1832989" cy="386325"/>
          </a:xfrm>
          <a:custGeom>
            <a:avLst/>
            <a:gdLst>
              <a:gd name="connsiteX0" fmla="*/ 0 w 1269580"/>
              <a:gd name="connsiteY0" fmla="*/ 355180 h 355180"/>
              <a:gd name="connsiteX1" fmla="*/ 355180 w 1269580"/>
              <a:gd name="connsiteY1" fmla="*/ 0 h 355180"/>
              <a:gd name="connsiteX2" fmla="*/ 1269580 w 1269580"/>
              <a:gd name="connsiteY2" fmla="*/ 0 h 355180"/>
              <a:gd name="connsiteX0" fmla="*/ 0 w 1269580"/>
              <a:gd name="connsiteY0" fmla="*/ 355180 h 355180"/>
              <a:gd name="connsiteX1" fmla="*/ 355180 w 1269580"/>
              <a:gd name="connsiteY1" fmla="*/ 0 h 355180"/>
              <a:gd name="connsiteX2" fmla="*/ 1269580 w 1269580"/>
              <a:gd name="connsiteY2" fmla="*/ 0 h 355180"/>
              <a:gd name="connsiteX0" fmla="*/ 0 w 1518962"/>
              <a:gd name="connsiteY0" fmla="*/ 355180 h 355180"/>
              <a:gd name="connsiteX1" fmla="*/ 355180 w 1518962"/>
              <a:gd name="connsiteY1" fmla="*/ 0 h 355180"/>
              <a:gd name="connsiteX2" fmla="*/ 1518962 w 1518962"/>
              <a:gd name="connsiteY2" fmla="*/ 0 h 355180"/>
              <a:gd name="connsiteX0" fmla="*/ 0 w 1685217"/>
              <a:gd name="connsiteY0" fmla="*/ 355180 h 355180"/>
              <a:gd name="connsiteX1" fmla="*/ 355180 w 1685217"/>
              <a:gd name="connsiteY1" fmla="*/ 0 h 355180"/>
              <a:gd name="connsiteX2" fmla="*/ 1685217 w 1685217"/>
              <a:gd name="connsiteY2" fmla="*/ 0 h 35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5217" h="355180">
                <a:moveTo>
                  <a:pt x="0" y="355180"/>
                </a:moveTo>
                <a:lnTo>
                  <a:pt x="355180" y="0"/>
                </a:lnTo>
                <a:lnTo>
                  <a:pt x="1685217" y="0"/>
                </a:lnTo>
              </a:path>
            </a:pathLst>
          </a:custGeom>
          <a:noFill/>
          <a:ln w="12700" cap="flat" cmpd="sng" algn="ctr">
            <a:solidFill>
              <a:srgbClr val="FFFFFF">
                <a:lumMod val="6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7C7AF3A-7313-4F5F-A082-E5D2574A2DA9}"/>
              </a:ext>
            </a:extLst>
          </p:cNvPr>
          <p:cNvSpPr txBox="1"/>
          <p:nvPr/>
        </p:nvSpPr>
        <p:spPr>
          <a:xfrm>
            <a:off x="3479876" y="1665900"/>
            <a:ext cx="1050288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DD5CD02-EC6E-4137-9F87-D71C2023E542}"/>
              </a:ext>
            </a:extLst>
          </p:cNvPr>
          <p:cNvSpPr txBox="1"/>
          <p:nvPr/>
        </p:nvSpPr>
        <p:spPr>
          <a:xfrm>
            <a:off x="1769968" y="2051195"/>
            <a:ext cx="3094304" cy="116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F53607D0-03EF-42EE-8CBC-DE7F3341C454}"/>
              </a:ext>
            </a:extLst>
          </p:cNvPr>
          <p:cNvSpPr/>
          <p:nvPr/>
        </p:nvSpPr>
        <p:spPr>
          <a:xfrm>
            <a:off x="4787258" y="4454821"/>
            <a:ext cx="99204" cy="99204"/>
          </a:xfrm>
          <a:prstGeom prst="ellipse">
            <a:avLst/>
          </a:prstGeom>
          <a:solidFill>
            <a:srgbClr val="081E45">
              <a:lumMod val="75000"/>
              <a:lumOff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3AE83E8A-1080-4632-8721-7A306FD5A516}"/>
              </a:ext>
            </a:extLst>
          </p:cNvPr>
          <p:cNvSpPr/>
          <p:nvPr/>
        </p:nvSpPr>
        <p:spPr>
          <a:xfrm>
            <a:off x="5261843" y="2411531"/>
            <a:ext cx="99204" cy="99204"/>
          </a:xfrm>
          <a:prstGeom prst="ellipse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C994C2F-D49E-47E7-B353-A4E6DF9EADD6}"/>
              </a:ext>
            </a:extLst>
          </p:cNvPr>
          <p:cNvGrpSpPr/>
          <p:nvPr/>
        </p:nvGrpSpPr>
        <p:grpSpPr>
          <a:xfrm>
            <a:off x="6287155" y="3604061"/>
            <a:ext cx="886498" cy="584775"/>
            <a:chOff x="6305042" y="3521201"/>
            <a:chExt cx="886498" cy="584775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17763A5-6D63-4DDC-9F83-7A4CBCC15AF1}"/>
                </a:ext>
              </a:extLst>
            </p:cNvPr>
            <p:cNvSpPr txBox="1"/>
            <p:nvPr/>
          </p:nvSpPr>
          <p:spPr>
            <a:xfrm>
              <a:off x="6305042" y="3521201"/>
              <a:ext cx="6912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60</a:t>
              </a:r>
              <a:endPara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2890B16-212F-4241-A630-84E92408006B}"/>
                </a:ext>
              </a:extLst>
            </p:cNvPr>
            <p:cNvSpPr txBox="1"/>
            <p:nvPr/>
          </p:nvSpPr>
          <p:spPr>
            <a:xfrm>
              <a:off x="6852986" y="3717880"/>
              <a:ext cx="338554" cy="300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351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%</a:t>
              </a: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64F78E9-0E65-4BC0-B9BD-97137E166835}"/>
              </a:ext>
            </a:extLst>
          </p:cNvPr>
          <p:cNvGrpSpPr/>
          <p:nvPr/>
        </p:nvGrpSpPr>
        <p:grpSpPr>
          <a:xfrm>
            <a:off x="4796565" y="3521201"/>
            <a:ext cx="879254" cy="584775"/>
            <a:chOff x="6305042" y="3521201"/>
            <a:chExt cx="879254" cy="584775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15BA972-6BCD-4D98-8153-FB23C8479F59}"/>
                </a:ext>
              </a:extLst>
            </p:cNvPr>
            <p:cNvSpPr txBox="1"/>
            <p:nvPr/>
          </p:nvSpPr>
          <p:spPr>
            <a:xfrm>
              <a:off x="6305042" y="3521201"/>
              <a:ext cx="6912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25</a:t>
              </a:r>
              <a:endPara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F113843-286E-4964-A95C-07A70D6E8505}"/>
                </a:ext>
              </a:extLst>
            </p:cNvPr>
            <p:cNvSpPr txBox="1"/>
            <p:nvPr/>
          </p:nvSpPr>
          <p:spPr>
            <a:xfrm>
              <a:off x="6845742" y="3711784"/>
              <a:ext cx="338554" cy="300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351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%</a:t>
              </a: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1F692ED-B291-4D23-A081-72F00C02725D}"/>
              </a:ext>
            </a:extLst>
          </p:cNvPr>
          <p:cNvGrpSpPr/>
          <p:nvPr/>
        </p:nvGrpSpPr>
        <p:grpSpPr>
          <a:xfrm>
            <a:off x="5193071" y="2556666"/>
            <a:ext cx="861324" cy="584775"/>
            <a:chOff x="6305042" y="3521201"/>
            <a:chExt cx="861324" cy="584775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2A986AB-EB82-4D08-B6DE-067163CABDB1}"/>
                </a:ext>
              </a:extLst>
            </p:cNvPr>
            <p:cNvSpPr txBox="1"/>
            <p:nvPr/>
          </p:nvSpPr>
          <p:spPr>
            <a:xfrm>
              <a:off x="6305042" y="3521201"/>
              <a:ext cx="6912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15</a:t>
              </a:r>
              <a:endPara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426A80E-89A8-4862-9CC5-23138E83A314}"/>
                </a:ext>
              </a:extLst>
            </p:cNvPr>
            <p:cNvSpPr txBox="1"/>
            <p:nvPr/>
          </p:nvSpPr>
          <p:spPr>
            <a:xfrm>
              <a:off x="6827812" y="3717880"/>
              <a:ext cx="338554" cy="300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351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%</a:t>
              </a:r>
              <a:endPara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id="{E65E2C7D-1FF6-4A77-9C98-CE0E5BCD65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392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搞定数据排版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cxnSp>
        <p:nvCxnSpPr>
          <p:cNvPr id="9" name="直线连接符 211">
            <a:extLst>
              <a:ext uri="{FF2B5EF4-FFF2-40B4-BE49-F238E27FC236}">
                <a16:creationId xmlns:a16="http://schemas.microsoft.com/office/drawing/2014/main" id="{7064FF2A-F7FE-4DED-8C1E-A190CA1632E0}"/>
              </a:ext>
            </a:extLst>
          </p:cNvPr>
          <p:cNvCxnSpPr>
            <a:cxnSpLocks/>
          </p:cNvCxnSpPr>
          <p:nvPr/>
        </p:nvCxnSpPr>
        <p:spPr>
          <a:xfrm flipV="1">
            <a:off x="3361766" y="4390870"/>
            <a:ext cx="2939901" cy="658503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10" name="直线连接符 11">
            <a:extLst>
              <a:ext uri="{FF2B5EF4-FFF2-40B4-BE49-F238E27FC236}">
                <a16:creationId xmlns:a16="http://schemas.microsoft.com/office/drawing/2014/main" id="{3541B341-9DDA-4245-A25A-6AA5392F31EB}"/>
              </a:ext>
            </a:extLst>
          </p:cNvPr>
          <p:cNvCxnSpPr>
            <a:cxnSpLocks/>
          </p:cNvCxnSpPr>
          <p:nvPr/>
        </p:nvCxnSpPr>
        <p:spPr>
          <a:xfrm>
            <a:off x="3255053" y="1943101"/>
            <a:ext cx="3046615" cy="68966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50000"/>
              </a:srgbClr>
            </a:solidFill>
            <a:prstDash val="solid"/>
            <a:miter lim="800000"/>
          </a:ln>
          <a:effectLst/>
        </p:spPr>
      </p:cxn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87082E87-A04E-47A1-B056-7D5F7A5149A5}"/>
              </a:ext>
            </a:extLst>
          </p:cNvPr>
          <p:cNvGraphicFramePr/>
          <p:nvPr/>
        </p:nvGraphicFramePr>
        <p:xfrm>
          <a:off x="827245" y="1761943"/>
          <a:ext cx="4240211" cy="3430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9BF0611E-E901-4258-8F24-4DFC860BDB14}"/>
              </a:ext>
            </a:extLst>
          </p:cNvPr>
          <p:cNvSpPr txBox="1"/>
          <p:nvPr/>
        </p:nvSpPr>
        <p:spPr>
          <a:xfrm>
            <a:off x="3255055" y="3329016"/>
            <a:ext cx="72327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类别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60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%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8563356-C76B-4CB2-B910-03CB7770C5EB}"/>
              </a:ext>
            </a:extLst>
          </p:cNvPr>
          <p:cNvSpPr txBox="1"/>
          <p:nvPr/>
        </p:nvSpPr>
        <p:spPr>
          <a:xfrm>
            <a:off x="2113053" y="2311417"/>
            <a:ext cx="72327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类别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15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%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697176C-B663-4731-BDEB-F0F58240DD6B}"/>
              </a:ext>
            </a:extLst>
          </p:cNvPr>
          <p:cNvSpPr txBox="1"/>
          <p:nvPr/>
        </p:nvSpPr>
        <p:spPr>
          <a:xfrm>
            <a:off x="1625891" y="3359525"/>
            <a:ext cx="72327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类别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25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%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F58E396-06A5-46C7-945B-66B4FEF3C668}"/>
              </a:ext>
            </a:extLst>
          </p:cNvPr>
          <p:cNvSpPr/>
          <p:nvPr/>
        </p:nvSpPr>
        <p:spPr>
          <a:xfrm>
            <a:off x="6301670" y="2623605"/>
            <a:ext cx="974089" cy="362473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A</a:t>
            </a:r>
            <a:r>
              <a: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10%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68B9D2A-345B-45DA-A03E-CB2EC1053A70}"/>
              </a:ext>
            </a:extLst>
          </p:cNvPr>
          <p:cNvSpPr/>
          <p:nvPr/>
        </p:nvSpPr>
        <p:spPr>
          <a:xfrm>
            <a:off x="6301669" y="2976310"/>
            <a:ext cx="974089" cy="362473"/>
          </a:xfrm>
          <a:prstGeom prst="rect">
            <a:avLst/>
          </a:prstGeom>
          <a:solidFill>
            <a:srgbClr val="E8BC7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B</a:t>
            </a:r>
            <a:r>
              <a: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20%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725E68E-4E28-4F0F-B81E-BE861CC33730}"/>
              </a:ext>
            </a:extLst>
          </p:cNvPr>
          <p:cNvSpPr/>
          <p:nvPr/>
        </p:nvSpPr>
        <p:spPr>
          <a:xfrm>
            <a:off x="6301669" y="3329016"/>
            <a:ext cx="974089" cy="362473"/>
          </a:xfrm>
          <a:prstGeom prst="rect">
            <a:avLst/>
          </a:prstGeom>
          <a:solidFill>
            <a:srgbClr val="E8B4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C</a:t>
            </a:r>
            <a:r>
              <a: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30%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1AE2E06-87A4-472B-AD45-4B99BBDA9856}"/>
              </a:ext>
            </a:extLst>
          </p:cNvPr>
          <p:cNvSpPr/>
          <p:nvPr/>
        </p:nvSpPr>
        <p:spPr>
          <a:xfrm>
            <a:off x="6301669" y="3681721"/>
            <a:ext cx="974089" cy="362473"/>
          </a:xfrm>
          <a:prstGeom prst="rect">
            <a:avLst/>
          </a:prstGeom>
          <a:solidFill>
            <a:srgbClr val="E89E2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D</a:t>
            </a:r>
            <a:r>
              <a: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10%</a:t>
            </a: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5B30E76-68C8-434D-9C5B-75209402AF1C}"/>
              </a:ext>
            </a:extLst>
          </p:cNvPr>
          <p:cNvSpPr/>
          <p:nvPr/>
        </p:nvSpPr>
        <p:spPr>
          <a:xfrm>
            <a:off x="6301668" y="4034425"/>
            <a:ext cx="974089" cy="362473"/>
          </a:xfrm>
          <a:prstGeom prst="rect">
            <a:avLst/>
          </a:prstGeom>
          <a:solidFill>
            <a:srgbClr val="E8941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E</a:t>
            </a:r>
            <a:r>
              <a:rPr kumimoji="1" lang="zh-CN" altLang="en-US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1" lang="en-US" altLang="zh-CN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30%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5E08D37-C765-4470-A322-8D48713A637B}"/>
              </a:ext>
            </a:extLst>
          </p:cNvPr>
          <p:cNvSpPr/>
          <p:nvPr/>
        </p:nvSpPr>
        <p:spPr>
          <a:xfrm>
            <a:off x="7487302" y="2632761"/>
            <a:ext cx="1357447" cy="28680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1D05A71-A935-4B76-9885-0C46168F35DF}"/>
              </a:ext>
            </a:extLst>
          </p:cNvPr>
          <p:cNvSpPr txBox="1"/>
          <p:nvPr/>
        </p:nvSpPr>
        <p:spPr>
          <a:xfrm>
            <a:off x="7508074" y="2988525"/>
            <a:ext cx="3678503" cy="134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……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69E3D1D-3059-4E18-9B82-6A43D66B8801}"/>
              </a:ext>
            </a:extLst>
          </p:cNvPr>
          <p:cNvSpPr/>
          <p:nvPr/>
        </p:nvSpPr>
        <p:spPr>
          <a:xfrm>
            <a:off x="7597423" y="2976310"/>
            <a:ext cx="389467" cy="45719"/>
          </a:xfrm>
          <a:prstGeom prst="rect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31EB31C1-FB6D-4562-86AC-805BC616C84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14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搞定列表排版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9" name="任意形状 6">
            <a:extLst>
              <a:ext uri="{FF2B5EF4-FFF2-40B4-BE49-F238E27FC236}">
                <a16:creationId xmlns:a16="http://schemas.microsoft.com/office/drawing/2014/main" id="{B656ED43-2EC8-48C2-9316-32EA1CC56FFA}"/>
              </a:ext>
            </a:extLst>
          </p:cNvPr>
          <p:cNvSpPr/>
          <p:nvPr/>
        </p:nvSpPr>
        <p:spPr>
          <a:xfrm>
            <a:off x="1650379" y="1293448"/>
            <a:ext cx="2194092" cy="418758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203200" tIns="728903" rIns="203200" bIns="728903" numCol="1" spcCol="1270" anchor="t" anchorCtr="0">
            <a:noAutofit/>
          </a:bodyPr>
          <a:lstStyle/>
          <a:p>
            <a:pPr marL="0" marR="0" lvl="0" indent="0" algn="l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28600" marR="0" lvl="1" indent="-22860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28600" marR="0" lvl="1" indent="-22860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0" name="任意形状 7">
            <a:extLst>
              <a:ext uri="{FF2B5EF4-FFF2-40B4-BE49-F238E27FC236}">
                <a16:creationId xmlns:a16="http://schemas.microsoft.com/office/drawing/2014/main" id="{14109180-A5BB-4FBF-B979-86F575553E7F}"/>
              </a:ext>
            </a:extLst>
          </p:cNvPr>
          <p:cNvSpPr/>
          <p:nvPr/>
        </p:nvSpPr>
        <p:spPr>
          <a:xfrm>
            <a:off x="5156828" y="1293448"/>
            <a:ext cx="2194092" cy="418758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081E45"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203200" tIns="728903" rIns="203200" bIns="728903" numCol="1" spcCol="1270" anchor="t" anchorCtr="0">
            <a:noAutofit/>
          </a:bodyPr>
          <a:lstStyle/>
          <a:p>
            <a:pPr marL="0" marR="0" lvl="0" indent="0" algn="l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28600" marR="0" lvl="1" indent="-22860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28600" marR="0" lvl="1" indent="-22860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1" name="任意形状 9">
            <a:extLst>
              <a:ext uri="{FF2B5EF4-FFF2-40B4-BE49-F238E27FC236}">
                <a16:creationId xmlns:a16="http://schemas.microsoft.com/office/drawing/2014/main" id="{B2C8D17B-F428-4657-B8B1-EDF74B38B40D}"/>
              </a:ext>
            </a:extLst>
          </p:cNvPr>
          <p:cNvSpPr/>
          <p:nvPr/>
        </p:nvSpPr>
        <p:spPr>
          <a:xfrm>
            <a:off x="8656115" y="1293448"/>
            <a:ext cx="2194092" cy="418758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081E45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203200" tIns="728903" rIns="203200" bIns="728903" numCol="1" spcCol="1270" anchor="t" anchorCtr="0">
            <a:noAutofit/>
          </a:bodyPr>
          <a:lstStyle/>
          <a:p>
            <a:pPr marL="0" marR="0" lvl="0" indent="0" algn="l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28600" marR="0" lvl="1" indent="-22860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28600" marR="0" lvl="1" indent="-22860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7A6C5F8-755C-46D9-B93D-456462346938}"/>
              </a:ext>
            </a:extLst>
          </p:cNvPr>
          <p:cNvSpPr/>
          <p:nvPr/>
        </p:nvSpPr>
        <p:spPr>
          <a:xfrm>
            <a:off x="1341793" y="1905049"/>
            <a:ext cx="1507713" cy="347057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45A3708-7985-4294-B86C-777E7694DE47}"/>
              </a:ext>
            </a:extLst>
          </p:cNvPr>
          <p:cNvSpPr/>
          <p:nvPr/>
        </p:nvSpPr>
        <p:spPr>
          <a:xfrm>
            <a:off x="4830887" y="1905049"/>
            <a:ext cx="1507713" cy="347057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1CBA97C-1227-4575-A2CF-611BA60DA6A8}"/>
              </a:ext>
            </a:extLst>
          </p:cNvPr>
          <p:cNvSpPr/>
          <p:nvPr/>
        </p:nvSpPr>
        <p:spPr>
          <a:xfrm>
            <a:off x="8341520" y="1905049"/>
            <a:ext cx="1507713" cy="347057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7E4E4A4-1D9C-4D26-A049-B457C59BC6DB}"/>
              </a:ext>
            </a:extLst>
          </p:cNvPr>
          <p:cNvSpPr txBox="1"/>
          <p:nvPr/>
        </p:nvSpPr>
        <p:spPr>
          <a:xfrm>
            <a:off x="1705663" y="2330357"/>
            <a:ext cx="1937547" cy="2641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F42107F-BD83-4649-A130-52CC27872FA9}"/>
              </a:ext>
            </a:extLst>
          </p:cNvPr>
          <p:cNvSpPr txBox="1"/>
          <p:nvPr/>
        </p:nvSpPr>
        <p:spPr>
          <a:xfrm>
            <a:off x="5247119" y="2330357"/>
            <a:ext cx="1937547" cy="2641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1F15111-356B-41F3-B5F5-3B77144B28BE}"/>
              </a:ext>
            </a:extLst>
          </p:cNvPr>
          <p:cNvSpPr txBox="1"/>
          <p:nvPr/>
        </p:nvSpPr>
        <p:spPr>
          <a:xfrm>
            <a:off x="8698285" y="2330357"/>
            <a:ext cx="1937547" cy="2641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67C8AFD9-A35F-4672-B0B0-E7E4351185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16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搞定列表排版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9" name="任意形状 5">
            <a:extLst>
              <a:ext uri="{FF2B5EF4-FFF2-40B4-BE49-F238E27FC236}">
                <a16:creationId xmlns:a16="http://schemas.microsoft.com/office/drawing/2014/main" id="{720D4C0D-3226-409C-B4D4-23121354AC9B}"/>
              </a:ext>
            </a:extLst>
          </p:cNvPr>
          <p:cNvSpPr/>
          <p:nvPr/>
        </p:nvSpPr>
        <p:spPr>
          <a:xfrm>
            <a:off x="1292563" y="1452457"/>
            <a:ext cx="2281286" cy="629595"/>
          </a:xfrm>
          <a:custGeom>
            <a:avLst/>
            <a:gdLst>
              <a:gd name="connsiteX0" fmla="*/ 0 w 2476500"/>
              <a:gd name="connsiteY0" fmla="*/ 0 h 990600"/>
              <a:gd name="connsiteX1" fmla="*/ 2476500 w 2476500"/>
              <a:gd name="connsiteY1" fmla="*/ 0 h 990600"/>
              <a:gd name="connsiteX2" fmla="*/ 2476500 w 2476500"/>
              <a:gd name="connsiteY2" fmla="*/ 990600 h 990600"/>
              <a:gd name="connsiteX3" fmla="*/ 0 w 2476500"/>
              <a:gd name="connsiteY3" fmla="*/ 990600 h 990600"/>
              <a:gd name="connsiteX4" fmla="*/ 0 w 2476500"/>
              <a:gd name="connsiteY4" fmla="*/ 0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990600">
                <a:moveTo>
                  <a:pt x="0" y="0"/>
                </a:moveTo>
                <a:lnTo>
                  <a:pt x="2476500" y="0"/>
                </a:lnTo>
                <a:lnTo>
                  <a:pt x="2476500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solidFill>
            <a:srgbClr val="081E45">
              <a:hueOff val="0"/>
              <a:satOff val="0"/>
              <a:lumOff val="0"/>
              <a:alphaOff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270256" tIns="154432" rIns="270256" bIns="154432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任意形状 8">
            <a:extLst>
              <a:ext uri="{FF2B5EF4-FFF2-40B4-BE49-F238E27FC236}">
                <a16:creationId xmlns:a16="http://schemas.microsoft.com/office/drawing/2014/main" id="{FC073216-2D93-44F4-B7FE-8E9E03B942DE}"/>
              </a:ext>
            </a:extLst>
          </p:cNvPr>
          <p:cNvSpPr/>
          <p:nvPr/>
        </p:nvSpPr>
        <p:spPr>
          <a:xfrm>
            <a:off x="1292563" y="2082052"/>
            <a:ext cx="2281286" cy="3469257"/>
          </a:xfrm>
          <a:custGeom>
            <a:avLst/>
            <a:gdLst>
              <a:gd name="connsiteX0" fmla="*/ 0 w 2476500"/>
              <a:gd name="connsiteY0" fmla="*/ 0 h 1800720"/>
              <a:gd name="connsiteX1" fmla="*/ 2476500 w 2476500"/>
              <a:gd name="connsiteY1" fmla="*/ 0 h 1800720"/>
              <a:gd name="connsiteX2" fmla="*/ 2476500 w 2476500"/>
              <a:gd name="connsiteY2" fmla="*/ 1800720 h 1800720"/>
              <a:gd name="connsiteX3" fmla="*/ 0 w 2476500"/>
              <a:gd name="connsiteY3" fmla="*/ 1800720 h 1800720"/>
              <a:gd name="connsiteX4" fmla="*/ 0 w 2476500"/>
              <a:gd name="connsiteY4" fmla="*/ 0 h 180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1800720">
                <a:moveTo>
                  <a:pt x="0" y="0"/>
                </a:moveTo>
                <a:lnTo>
                  <a:pt x="2476500" y="0"/>
                </a:lnTo>
                <a:lnTo>
                  <a:pt x="2476500" y="1800720"/>
                </a:lnTo>
                <a:lnTo>
                  <a:pt x="0" y="1800720"/>
                </a:lnTo>
                <a:lnTo>
                  <a:pt x="0" y="0"/>
                </a:lnTo>
                <a:close/>
              </a:path>
            </a:pathLst>
          </a:custGeom>
          <a:solidFill>
            <a:srgbClr val="081E45">
              <a:alpha val="90000"/>
              <a:tint val="4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081E4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202692" tIns="202692" rIns="270256" bIns="304038" numCol="1" spcCol="1270" anchor="t" anchorCtr="0">
            <a:noAutofit/>
          </a:bodyPr>
          <a:lstStyle/>
          <a:p>
            <a:pPr marL="285750" marR="0" lvl="1" indent="-285750" algn="l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zh-CN" altLang="en-US" sz="3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1" indent="-285750" algn="l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zh-CN" altLang="en-US" sz="3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任意形状 10">
            <a:extLst>
              <a:ext uri="{FF2B5EF4-FFF2-40B4-BE49-F238E27FC236}">
                <a16:creationId xmlns:a16="http://schemas.microsoft.com/office/drawing/2014/main" id="{1EB90634-BFB6-45E9-A497-83B2D6984753}"/>
              </a:ext>
            </a:extLst>
          </p:cNvPr>
          <p:cNvSpPr/>
          <p:nvPr/>
        </p:nvSpPr>
        <p:spPr>
          <a:xfrm>
            <a:off x="4955357" y="1452457"/>
            <a:ext cx="2281286" cy="629595"/>
          </a:xfrm>
          <a:custGeom>
            <a:avLst/>
            <a:gdLst>
              <a:gd name="connsiteX0" fmla="*/ 0 w 2476500"/>
              <a:gd name="connsiteY0" fmla="*/ 0 h 990600"/>
              <a:gd name="connsiteX1" fmla="*/ 2476500 w 2476500"/>
              <a:gd name="connsiteY1" fmla="*/ 0 h 990600"/>
              <a:gd name="connsiteX2" fmla="*/ 2476500 w 2476500"/>
              <a:gd name="connsiteY2" fmla="*/ 990600 h 990600"/>
              <a:gd name="connsiteX3" fmla="*/ 0 w 2476500"/>
              <a:gd name="connsiteY3" fmla="*/ 990600 h 990600"/>
              <a:gd name="connsiteX4" fmla="*/ 0 w 2476500"/>
              <a:gd name="connsiteY4" fmla="*/ 0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990600">
                <a:moveTo>
                  <a:pt x="0" y="0"/>
                </a:moveTo>
                <a:lnTo>
                  <a:pt x="2476500" y="0"/>
                </a:lnTo>
                <a:lnTo>
                  <a:pt x="2476500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solidFill>
            <a:srgbClr val="081E45">
              <a:hueOff val="0"/>
              <a:satOff val="0"/>
              <a:lumOff val="0"/>
              <a:alphaOff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270256" tIns="154432" rIns="270256" bIns="154432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2EEAA78F-D9E2-4C5A-B488-A7BE17AD3578}"/>
              </a:ext>
            </a:extLst>
          </p:cNvPr>
          <p:cNvSpPr/>
          <p:nvPr/>
        </p:nvSpPr>
        <p:spPr>
          <a:xfrm>
            <a:off x="4955357" y="2082052"/>
            <a:ext cx="2281286" cy="3469257"/>
          </a:xfrm>
          <a:custGeom>
            <a:avLst/>
            <a:gdLst>
              <a:gd name="connsiteX0" fmla="*/ 0 w 2476500"/>
              <a:gd name="connsiteY0" fmla="*/ 0 h 1800720"/>
              <a:gd name="connsiteX1" fmla="*/ 2476500 w 2476500"/>
              <a:gd name="connsiteY1" fmla="*/ 0 h 1800720"/>
              <a:gd name="connsiteX2" fmla="*/ 2476500 w 2476500"/>
              <a:gd name="connsiteY2" fmla="*/ 1800720 h 1800720"/>
              <a:gd name="connsiteX3" fmla="*/ 0 w 2476500"/>
              <a:gd name="connsiteY3" fmla="*/ 1800720 h 1800720"/>
              <a:gd name="connsiteX4" fmla="*/ 0 w 2476500"/>
              <a:gd name="connsiteY4" fmla="*/ 0 h 180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1800720">
                <a:moveTo>
                  <a:pt x="0" y="0"/>
                </a:moveTo>
                <a:lnTo>
                  <a:pt x="2476500" y="0"/>
                </a:lnTo>
                <a:lnTo>
                  <a:pt x="2476500" y="1800720"/>
                </a:lnTo>
                <a:lnTo>
                  <a:pt x="0" y="1800720"/>
                </a:lnTo>
                <a:lnTo>
                  <a:pt x="0" y="0"/>
                </a:lnTo>
                <a:close/>
              </a:path>
            </a:pathLst>
          </a:custGeom>
          <a:solidFill>
            <a:srgbClr val="081E45">
              <a:alpha val="90000"/>
              <a:tint val="4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081E4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202692" tIns="202692" rIns="270256" bIns="304038" numCol="1" spcCol="1270" anchor="t" anchorCtr="0">
            <a:noAutofit/>
          </a:bodyPr>
          <a:lstStyle/>
          <a:p>
            <a:pPr marL="285750" marR="0" lvl="1" indent="-285750" algn="l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zh-CN" altLang="en-US" sz="3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1" indent="-285750" algn="l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zh-CN" altLang="en-US" sz="3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34994B62-B976-4149-90B9-A2FFD140D9C4}"/>
              </a:ext>
            </a:extLst>
          </p:cNvPr>
          <p:cNvSpPr/>
          <p:nvPr/>
        </p:nvSpPr>
        <p:spPr>
          <a:xfrm>
            <a:off x="8618152" y="1452457"/>
            <a:ext cx="2281286" cy="629595"/>
          </a:xfrm>
          <a:custGeom>
            <a:avLst/>
            <a:gdLst>
              <a:gd name="connsiteX0" fmla="*/ 0 w 2476500"/>
              <a:gd name="connsiteY0" fmla="*/ 0 h 990600"/>
              <a:gd name="connsiteX1" fmla="*/ 2476500 w 2476500"/>
              <a:gd name="connsiteY1" fmla="*/ 0 h 990600"/>
              <a:gd name="connsiteX2" fmla="*/ 2476500 w 2476500"/>
              <a:gd name="connsiteY2" fmla="*/ 990600 h 990600"/>
              <a:gd name="connsiteX3" fmla="*/ 0 w 2476500"/>
              <a:gd name="connsiteY3" fmla="*/ 990600 h 990600"/>
              <a:gd name="connsiteX4" fmla="*/ 0 w 2476500"/>
              <a:gd name="connsiteY4" fmla="*/ 0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990600">
                <a:moveTo>
                  <a:pt x="0" y="0"/>
                </a:moveTo>
                <a:lnTo>
                  <a:pt x="2476500" y="0"/>
                </a:lnTo>
                <a:lnTo>
                  <a:pt x="2476500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solidFill>
            <a:srgbClr val="081E45">
              <a:hueOff val="0"/>
              <a:satOff val="0"/>
              <a:lumOff val="0"/>
              <a:alphaOff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270256" tIns="154432" rIns="270256" bIns="154432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任意形状 13">
            <a:extLst>
              <a:ext uri="{FF2B5EF4-FFF2-40B4-BE49-F238E27FC236}">
                <a16:creationId xmlns:a16="http://schemas.microsoft.com/office/drawing/2014/main" id="{3725622B-A4AF-493E-91EA-A7C83AFAE342}"/>
              </a:ext>
            </a:extLst>
          </p:cNvPr>
          <p:cNvSpPr/>
          <p:nvPr/>
        </p:nvSpPr>
        <p:spPr>
          <a:xfrm>
            <a:off x="8618152" y="2082052"/>
            <a:ext cx="2281286" cy="3469257"/>
          </a:xfrm>
          <a:custGeom>
            <a:avLst/>
            <a:gdLst>
              <a:gd name="connsiteX0" fmla="*/ 0 w 2476500"/>
              <a:gd name="connsiteY0" fmla="*/ 0 h 1800720"/>
              <a:gd name="connsiteX1" fmla="*/ 2476500 w 2476500"/>
              <a:gd name="connsiteY1" fmla="*/ 0 h 1800720"/>
              <a:gd name="connsiteX2" fmla="*/ 2476500 w 2476500"/>
              <a:gd name="connsiteY2" fmla="*/ 1800720 h 1800720"/>
              <a:gd name="connsiteX3" fmla="*/ 0 w 2476500"/>
              <a:gd name="connsiteY3" fmla="*/ 1800720 h 1800720"/>
              <a:gd name="connsiteX4" fmla="*/ 0 w 2476500"/>
              <a:gd name="connsiteY4" fmla="*/ 0 h 180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1800720">
                <a:moveTo>
                  <a:pt x="0" y="0"/>
                </a:moveTo>
                <a:lnTo>
                  <a:pt x="2476500" y="0"/>
                </a:lnTo>
                <a:lnTo>
                  <a:pt x="2476500" y="1800720"/>
                </a:lnTo>
                <a:lnTo>
                  <a:pt x="0" y="1800720"/>
                </a:lnTo>
                <a:lnTo>
                  <a:pt x="0" y="0"/>
                </a:lnTo>
                <a:close/>
              </a:path>
            </a:pathLst>
          </a:custGeom>
          <a:solidFill>
            <a:srgbClr val="081E45">
              <a:alpha val="90000"/>
              <a:tint val="4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081E45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202692" tIns="202692" rIns="270256" bIns="304038" numCol="1" spcCol="1270" anchor="t" anchorCtr="0">
            <a:noAutofit/>
          </a:bodyPr>
          <a:lstStyle/>
          <a:p>
            <a:pPr marL="285750" marR="0" lvl="1" indent="-285750" algn="l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zh-CN" altLang="en-US" sz="3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1" indent="-285750" algn="l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zh-CN" altLang="en-US" sz="3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B99934A-C0AB-4EAF-8D80-FBFC1C9CC149}"/>
              </a:ext>
            </a:extLst>
          </p:cNvPr>
          <p:cNvSpPr/>
          <p:nvPr/>
        </p:nvSpPr>
        <p:spPr>
          <a:xfrm>
            <a:off x="1763792" y="158258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4594FB1-D3E7-42EA-A4FF-B0171EF13356}"/>
              </a:ext>
            </a:extLst>
          </p:cNvPr>
          <p:cNvSpPr/>
          <p:nvPr/>
        </p:nvSpPr>
        <p:spPr>
          <a:xfrm>
            <a:off x="5426586" y="158258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133BF54-3CFF-4D4E-A1E4-1A9C50E7AD54}"/>
              </a:ext>
            </a:extLst>
          </p:cNvPr>
          <p:cNvSpPr/>
          <p:nvPr/>
        </p:nvSpPr>
        <p:spPr>
          <a:xfrm>
            <a:off x="9091849" y="158258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9C793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578C1283-A2CF-4530-87E6-B9BE324A6850}"/>
              </a:ext>
            </a:extLst>
          </p:cNvPr>
          <p:cNvSpPr/>
          <p:nvPr/>
        </p:nvSpPr>
        <p:spPr>
          <a:xfrm>
            <a:off x="2125654" y="2263086"/>
            <a:ext cx="705800" cy="705800"/>
          </a:xfrm>
          <a:prstGeom prst="ellipse">
            <a:avLst/>
          </a:prstGeom>
          <a:solidFill>
            <a:srgbClr val="FFFFFF">
              <a:lumMod val="95000"/>
            </a:srgbClr>
          </a:solidFill>
          <a:ln w="9525" cap="flat" cmpd="sng" algn="ctr">
            <a:noFill/>
            <a:prstDash val="solid"/>
            <a:miter lim="800000"/>
          </a:ln>
          <a:effectLst>
            <a:innerShdw blurRad="88900">
              <a:prstClr val="black">
                <a:alpha val="49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4A88E3D-8901-4E20-B350-030E96B3CFAD}"/>
              </a:ext>
            </a:extLst>
          </p:cNvPr>
          <p:cNvSpPr>
            <a:spLocks noEditPoints="1"/>
          </p:cNvSpPr>
          <p:nvPr/>
        </p:nvSpPr>
        <p:spPr bwMode="auto">
          <a:xfrm>
            <a:off x="2233154" y="2476543"/>
            <a:ext cx="490803" cy="278883"/>
          </a:xfrm>
          <a:custGeom>
            <a:avLst/>
            <a:gdLst>
              <a:gd name="T0" fmla="*/ 245 w 589"/>
              <a:gd name="T1" fmla="*/ 311 h 334"/>
              <a:gd name="T2" fmla="*/ 243 w 589"/>
              <a:gd name="T3" fmla="*/ 244 h 334"/>
              <a:gd name="T4" fmla="*/ 236 w 589"/>
              <a:gd name="T5" fmla="*/ 238 h 334"/>
              <a:gd name="T6" fmla="*/ 223 w 589"/>
              <a:gd name="T7" fmla="*/ 240 h 334"/>
              <a:gd name="T8" fmla="*/ 218 w 589"/>
              <a:gd name="T9" fmla="*/ 239 h 334"/>
              <a:gd name="T10" fmla="*/ 156 w 589"/>
              <a:gd name="T11" fmla="*/ 211 h 334"/>
              <a:gd name="T12" fmla="*/ 148 w 589"/>
              <a:gd name="T13" fmla="*/ 216 h 334"/>
              <a:gd name="T14" fmla="*/ 151 w 589"/>
              <a:gd name="T15" fmla="*/ 252 h 334"/>
              <a:gd name="T16" fmla="*/ 153 w 589"/>
              <a:gd name="T17" fmla="*/ 254 h 334"/>
              <a:gd name="T18" fmla="*/ 199 w 589"/>
              <a:gd name="T19" fmla="*/ 296 h 334"/>
              <a:gd name="T20" fmla="*/ 237 w 589"/>
              <a:gd name="T21" fmla="*/ 317 h 334"/>
              <a:gd name="T22" fmla="*/ 245 w 589"/>
              <a:gd name="T23" fmla="*/ 311 h 334"/>
              <a:gd name="T24" fmla="*/ 521 w 589"/>
              <a:gd name="T25" fmla="*/ 220 h 334"/>
              <a:gd name="T26" fmla="*/ 524 w 589"/>
              <a:gd name="T27" fmla="*/ 223 h 334"/>
              <a:gd name="T28" fmla="*/ 534 w 589"/>
              <a:gd name="T29" fmla="*/ 235 h 334"/>
              <a:gd name="T30" fmla="*/ 536 w 589"/>
              <a:gd name="T31" fmla="*/ 238 h 334"/>
              <a:gd name="T32" fmla="*/ 552 w 589"/>
              <a:gd name="T33" fmla="*/ 262 h 334"/>
              <a:gd name="T34" fmla="*/ 527 w 589"/>
              <a:gd name="T35" fmla="*/ 320 h 334"/>
              <a:gd name="T36" fmla="*/ 520 w 589"/>
              <a:gd name="T37" fmla="*/ 313 h 334"/>
              <a:gd name="T38" fmla="*/ 501 w 589"/>
              <a:gd name="T39" fmla="*/ 268 h 334"/>
              <a:gd name="T40" fmla="*/ 506 w 589"/>
              <a:gd name="T41" fmla="*/ 244 h 334"/>
              <a:gd name="T42" fmla="*/ 506 w 589"/>
              <a:gd name="T43" fmla="*/ 241 h 334"/>
              <a:gd name="T44" fmla="*/ 505 w 589"/>
              <a:gd name="T45" fmla="*/ 235 h 334"/>
              <a:gd name="T46" fmla="*/ 510 w 589"/>
              <a:gd name="T47" fmla="*/ 226 h 334"/>
              <a:gd name="T48" fmla="*/ 511 w 589"/>
              <a:gd name="T49" fmla="*/ 222 h 334"/>
              <a:gd name="T50" fmla="*/ 495 w 589"/>
              <a:gd name="T51" fmla="*/ 174 h 334"/>
              <a:gd name="T52" fmla="*/ 491 w 589"/>
              <a:gd name="T53" fmla="*/ 173 h 334"/>
              <a:gd name="T54" fmla="*/ 224 w 589"/>
              <a:gd name="T55" fmla="*/ 227 h 334"/>
              <a:gd name="T56" fmla="*/ 221 w 589"/>
              <a:gd name="T57" fmla="*/ 227 h 334"/>
              <a:gd name="T58" fmla="*/ 95 w 589"/>
              <a:gd name="T59" fmla="*/ 162 h 334"/>
              <a:gd name="T60" fmla="*/ 5 w 589"/>
              <a:gd name="T61" fmla="*/ 81 h 334"/>
              <a:gd name="T62" fmla="*/ 9 w 589"/>
              <a:gd name="T63" fmla="*/ 72 h 334"/>
              <a:gd name="T64" fmla="*/ 194 w 589"/>
              <a:gd name="T65" fmla="*/ 51 h 334"/>
              <a:gd name="T66" fmla="*/ 372 w 589"/>
              <a:gd name="T67" fmla="*/ 0 h 334"/>
              <a:gd name="T68" fmla="*/ 378 w 589"/>
              <a:gd name="T69" fmla="*/ 2 h 334"/>
              <a:gd name="T70" fmla="*/ 484 w 589"/>
              <a:gd name="T71" fmla="*/ 84 h 334"/>
              <a:gd name="T72" fmla="*/ 581 w 589"/>
              <a:gd name="T73" fmla="*/ 132 h 334"/>
              <a:gd name="T74" fmla="*/ 581 w 589"/>
              <a:gd name="T75" fmla="*/ 143 h 334"/>
              <a:gd name="T76" fmla="*/ 507 w 589"/>
              <a:gd name="T77" fmla="*/ 167 h 334"/>
              <a:gd name="T78" fmla="*/ 505 w 589"/>
              <a:gd name="T79" fmla="*/ 172 h 334"/>
              <a:gd name="T80" fmla="*/ 521 w 589"/>
              <a:gd name="T81" fmla="*/ 220 h 334"/>
              <a:gd name="T82" fmla="*/ 452 w 589"/>
              <a:gd name="T83" fmla="*/ 197 h 334"/>
              <a:gd name="T84" fmla="*/ 458 w 589"/>
              <a:gd name="T85" fmla="*/ 209 h 334"/>
              <a:gd name="T86" fmla="*/ 456 w 589"/>
              <a:gd name="T87" fmla="*/ 234 h 334"/>
              <a:gd name="T88" fmla="*/ 451 w 589"/>
              <a:gd name="T89" fmla="*/ 258 h 334"/>
              <a:gd name="T90" fmla="*/ 448 w 589"/>
              <a:gd name="T91" fmla="*/ 262 h 334"/>
              <a:gd name="T92" fmla="*/ 355 w 589"/>
              <a:gd name="T93" fmla="*/ 298 h 334"/>
              <a:gd name="T94" fmla="*/ 264 w 589"/>
              <a:gd name="T95" fmla="*/ 321 h 334"/>
              <a:gd name="T96" fmla="*/ 258 w 589"/>
              <a:gd name="T97" fmla="*/ 316 h 334"/>
              <a:gd name="T98" fmla="*/ 255 w 589"/>
              <a:gd name="T99" fmla="*/ 241 h 334"/>
              <a:gd name="T100" fmla="*/ 260 w 589"/>
              <a:gd name="T101" fmla="*/ 235 h 334"/>
              <a:gd name="T102" fmla="*/ 452 w 589"/>
              <a:gd name="T103" fmla="*/ 197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89" h="334">
                <a:moveTo>
                  <a:pt x="245" y="311"/>
                </a:moveTo>
                <a:cubicBezTo>
                  <a:pt x="244" y="289"/>
                  <a:pt x="243" y="266"/>
                  <a:pt x="243" y="244"/>
                </a:cubicBezTo>
                <a:cubicBezTo>
                  <a:pt x="242" y="241"/>
                  <a:pt x="239" y="238"/>
                  <a:pt x="236" y="238"/>
                </a:cubicBezTo>
                <a:cubicBezTo>
                  <a:pt x="232" y="239"/>
                  <a:pt x="228" y="239"/>
                  <a:pt x="223" y="240"/>
                </a:cubicBezTo>
                <a:cubicBezTo>
                  <a:pt x="221" y="240"/>
                  <a:pt x="220" y="240"/>
                  <a:pt x="218" y="239"/>
                </a:cubicBezTo>
                <a:cubicBezTo>
                  <a:pt x="194" y="229"/>
                  <a:pt x="173" y="219"/>
                  <a:pt x="156" y="211"/>
                </a:cubicBezTo>
                <a:cubicBezTo>
                  <a:pt x="152" y="209"/>
                  <a:pt x="147" y="212"/>
                  <a:pt x="148" y="216"/>
                </a:cubicBezTo>
                <a:cubicBezTo>
                  <a:pt x="148" y="228"/>
                  <a:pt x="149" y="241"/>
                  <a:pt x="151" y="252"/>
                </a:cubicBezTo>
                <a:cubicBezTo>
                  <a:pt x="152" y="253"/>
                  <a:pt x="152" y="254"/>
                  <a:pt x="153" y="254"/>
                </a:cubicBezTo>
                <a:cubicBezTo>
                  <a:pt x="167" y="270"/>
                  <a:pt x="183" y="284"/>
                  <a:pt x="199" y="296"/>
                </a:cubicBezTo>
                <a:cubicBezTo>
                  <a:pt x="211" y="304"/>
                  <a:pt x="224" y="311"/>
                  <a:pt x="237" y="317"/>
                </a:cubicBezTo>
                <a:cubicBezTo>
                  <a:pt x="241" y="318"/>
                  <a:pt x="245" y="316"/>
                  <a:pt x="245" y="311"/>
                </a:cubicBezTo>
                <a:close/>
                <a:moveTo>
                  <a:pt x="521" y="220"/>
                </a:moveTo>
                <a:cubicBezTo>
                  <a:pt x="522" y="222"/>
                  <a:pt x="522" y="222"/>
                  <a:pt x="524" y="223"/>
                </a:cubicBezTo>
                <a:cubicBezTo>
                  <a:pt x="530" y="224"/>
                  <a:pt x="534" y="229"/>
                  <a:pt x="534" y="235"/>
                </a:cubicBezTo>
                <a:cubicBezTo>
                  <a:pt x="534" y="237"/>
                  <a:pt x="534" y="237"/>
                  <a:pt x="536" y="238"/>
                </a:cubicBezTo>
                <a:cubicBezTo>
                  <a:pt x="545" y="241"/>
                  <a:pt x="551" y="249"/>
                  <a:pt x="552" y="262"/>
                </a:cubicBezTo>
                <a:cubicBezTo>
                  <a:pt x="553" y="279"/>
                  <a:pt x="539" y="308"/>
                  <a:pt x="527" y="320"/>
                </a:cubicBezTo>
                <a:cubicBezTo>
                  <a:pt x="512" y="334"/>
                  <a:pt x="515" y="327"/>
                  <a:pt x="520" y="313"/>
                </a:cubicBezTo>
                <a:cubicBezTo>
                  <a:pt x="524" y="300"/>
                  <a:pt x="504" y="290"/>
                  <a:pt x="501" y="268"/>
                </a:cubicBezTo>
                <a:cubicBezTo>
                  <a:pt x="500" y="257"/>
                  <a:pt x="501" y="249"/>
                  <a:pt x="506" y="244"/>
                </a:cubicBezTo>
                <a:cubicBezTo>
                  <a:pt x="507" y="243"/>
                  <a:pt x="507" y="242"/>
                  <a:pt x="506" y="241"/>
                </a:cubicBezTo>
                <a:cubicBezTo>
                  <a:pt x="506" y="239"/>
                  <a:pt x="505" y="237"/>
                  <a:pt x="505" y="235"/>
                </a:cubicBezTo>
                <a:cubicBezTo>
                  <a:pt x="505" y="232"/>
                  <a:pt x="507" y="228"/>
                  <a:pt x="510" y="226"/>
                </a:cubicBezTo>
                <a:cubicBezTo>
                  <a:pt x="511" y="224"/>
                  <a:pt x="511" y="224"/>
                  <a:pt x="511" y="222"/>
                </a:cubicBezTo>
                <a:cubicBezTo>
                  <a:pt x="505" y="202"/>
                  <a:pt x="500" y="187"/>
                  <a:pt x="495" y="174"/>
                </a:cubicBezTo>
                <a:cubicBezTo>
                  <a:pt x="495" y="173"/>
                  <a:pt x="493" y="172"/>
                  <a:pt x="491" y="173"/>
                </a:cubicBezTo>
                <a:cubicBezTo>
                  <a:pt x="405" y="199"/>
                  <a:pt x="327" y="215"/>
                  <a:pt x="224" y="227"/>
                </a:cubicBezTo>
                <a:cubicBezTo>
                  <a:pt x="223" y="227"/>
                  <a:pt x="222" y="227"/>
                  <a:pt x="221" y="227"/>
                </a:cubicBezTo>
                <a:cubicBezTo>
                  <a:pt x="162" y="201"/>
                  <a:pt x="127" y="184"/>
                  <a:pt x="95" y="162"/>
                </a:cubicBezTo>
                <a:cubicBezTo>
                  <a:pt x="67" y="142"/>
                  <a:pt x="42" y="118"/>
                  <a:pt x="5" y="81"/>
                </a:cubicBezTo>
                <a:cubicBezTo>
                  <a:pt x="2" y="78"/>
                  <a:pt x="0" y="72"/>
                  <a:pt x="9" y="72"/>
                </a:cubicBezTo>
                <a:cubicBezTo>
                  <a:pt x="86" y="67"/>
                  <a:pt x="142" y="61"/>
                  <a:pt x="194" y="51"/>
                </a:cubicBezTo>
                <a:cubicBezTo>
                  <a:pt x="250" y="40"/>
                  <a:pt x="302" y="25"/>
                  <a:pt x="372" y="0"/>
                </a:cubicBezTo>
                <a:cubicBezTo>
                  <a:pt x="374" y="0"/>
                  <a:pt x="376" y="0"/>
                  <a:pt x="378" y="2"/>
                </a:cubicBezTo>
                <a:cubicBezTo>
                  <a:pt x="416" y="37"/>
                  <a:pt x="449" y="63"/>
                  <a:pt x="484" y="84"/>
                </a:cubicBezTo>
                <a:cubicBezTo>
                  <a:pt x="514" y="102"/>
                  <a:pt x="545" y="117"/>
                  <a:pt x="581" y="132"/>
                </a:cubicBezTo>
                <a:cubicBezTo>
                  <a:pt x="589" y="135"/>
                  <a:pt x="589" y="140"/>
                  <a:pt x="581" y="143"/>
                </a:cubicBezTo>
                <a:cubicBezTo>
                  <a:pt x="555" y="152"/>
                  <a:pt x="531" y="160"/>
                  <a:pt x="507" y="167"/>
                </a:cubicBezTo>
                <a:cubicBezTo>
                  <a:pt x="505" y="168"/>
                  <a:pt x="504" y="170"/>
                  <a:pt x="505" y="172"/>
                </a:cubicBezTo>
                <a:cubicBezTo>
                  <a:pt x="509" y="184"/>
                  <a:pt x="514" y="199"/>
                  <a:pt x="521" y="220"/>
                </a:cubicBezTo>
                <a:close/>
                <a:moveTo>
                  <a:pt x="452" y="197"/>
                </a:moveTo>
                <a:cubicBezTo>
                  <a:pt x="460" y="195"/>
                  <a:pt x="459" y="205"/>
                  <a:pt x="458" y="209"/>
                </a:cubicBezTo>
                <a:cubicBezTo>
                  <a:pt x="457" y="218"/>
                  <a:pt x="457" y="226"/>
                  <a:pt x="456" y="234"/>
                </a:cubicBezTo>
                <a:cubicBezTo>
                  <a:pt x="454" y="242"/>
                  <a:pt x="453" y="250"/>
                  <a:pt x="451" y="258"/>
                </a:cubicBezTo>
                <a:cubicBezTo>
                  <a:pt x="451" y="260"/>
                  <a:pt x="450" y="261"/>
                  <a:pt x="448" y="262"/>
                </a:cubicBezTo>
                <a:cubicBezTo>
                  <a:pt x="418" y="276"/>
                  <a:pt x="387" y="288"/>
                  <a:pt x="355" y="298"/>
                </a:cubicBezTo>
                <a:cubicBezTo>
                  <a:pt x="326" y="307"/>
                  <a:pt x="295" y="315"/>
                  <a:pt x="264" y="321"/>
                </a:cubicBezTo>
                <a:cubicBezTo>
                  <a:pt x="261" y="321"/>
                  <a:pt x="258" y="319"/>
                  <a:pt x="258" y="316"/>
                </a:cubicBezTo>
                <a:cubicBezTo>
                  <a:pt x="257" y="291"/>
                  <a:pt x="256" y="266"/>
                  <a:pt x="255" y="241"/>
                </a:cubicBezTo>
                <a:cubicBezTo>
                  <a:pt x="255" y="238"/>
                  <a:pt x="257" y="236"/>
                  <a:pt x="260" y="235"/>
                </a:cubicBezTo>
                <a:cubicBezTo>
                  <a:pt x="325" y="227"/>
                  <a:pt x="389" y="214"/>
                  <a:pt x="452" y="197"/>
                </a:cubicBezTo>
                <a:close/>
              </a:path>
            </a:pathLst>
          </a:custGeom>
          <a:solidFill>
            <a:srgbClr val="081E4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3265B94-8822-4CDA-AE7D-13D132C01DD7}"/>
              </a:ext>
            </a:extLst>
          </p:cNvPr>
          <p:cNvSpPr txBox="1"/>
          <p:nvPr/>
        </p:nvSpPr>
        <p:spPr>
          <a:xfrm>
            <a:off x="1434353" y="3033951"/>
            <a:ext cx="1937547" cy="2641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9E67FE82-1CA5-4FC0-8B23-1D158BBC7BD7}"/>
              </a:ext>
            </a:extLst>
          </p:cNvPr>
          <p:cNvSpPr/>
          <p:nvPr/>
        </p:nvSpPr>
        <p:spPr>
          <a:xfrm>
            <a:off x="5827708" y="2263086"/>
            <a:ext cx="705800" cy="705800"/>
          </a:xfrm>
          <a:prstGeom prst="ellipse">
            <a:avLst/>
          </a:prstGeom>
          <a:solidFill>
            <a:srgbClr val="FFFFFF">
              <a:lumMod val="95000"/>
            </a:srgbClr>
          </a:solidFill>
          <a:ln w="9525" cap="flat" cmpd="sng" algn="ctr">
            <a:noFill/>
            <a:prstDash val="solid"/>
            <a:miter lim="800000"/>
          </a:ln>
          <a:effectLst>
            <a:innerShdw blurRad="88900">
              <a:prstClr val="black">
                <a:alpha val="49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6284044-5926-415F-922B-65863B088A02}"/>
              </a:ext>
            </a:extLst>
          </p:cNvPr>
          <p:cNvSpPr txBox="1"/>
          <p:nvPr/>
        </p:nvSpPr>
        <p:spPr>
          <a:xfrm>
            <a:off x="5136407" y="3033951"/>
            <a:ext cx="1937547" cy="2641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1093296D-7BEE-4880-9580-C12FC5A617DE}"/>
              </a:ext>
            </a:extLst>
          </p:cNvPr>
          <p:cNvSpPr/>
          <p:nvPr/>
        </p:nvSpPr>
        <p:spPr>
          <a:xfrm>
            <a:off x="9482963" y="2263086"/>
            <a:ext cx="705800" cy="705800"/>
          </a:xfrm>
          <a:prstGeom prst="ellipse">
            <a:avLst/>
          </a:prstGeom>
          <a:solidFill>
            <a:srgbClr val="FFFFFF">
              <a:lumMod val="95000"/>
            </a:srgbClr>
          </a:solidFill>
          <a:ln w="9525" cap="flat" cmpd="sng" algn="ctr">
            <a:noFill/>
            <a:prstDash val="solid"/>
            <a:miter lim="800000"/>
          </a:ln>
          <a:effectLst>
            <a:innerShdw blurRad="88900">
              <a:prstClr val="black">
                <a:alpha val="49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20D919D-F9F3-43AF-BF02-A1A30494A591}"/>
              </a:ext>
            </a:extLst>
          </p:cNvPr>
          <p:cNvSpPr txBox="1"/>
          <p:nvPr/>
        </p:nvSpPr>
        <p:spPr>
          <a:xfrm>
            <a:off x="8791662" y="3033951"/>
            <a:ext cx="1937547" cy="2641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sp>
        <p:nvSpPr>
          <p:cNvPr id="25" name="Freeform 12">
            <a:extLst>
              <a:ext uri="{FF2B5EF4-FFF2-40B4-BE49-F238E27FC236}">
                <a16:creationId xmlns:a16="http://schemas.microsoft.com/office/drawing/2014/main" id="{19103BF3-A36F-4E7D-84A1-95BF19FD07A5}"/>
              </a:ext>
            </a:extLst>
          </p:cNvPr>
          <p:cNvSpPr>
            <a:spLocks/>
          </p:cNvSpPr>
          <p:nvPr/>
        </p:nvSpPr>
        <p:spPr bwMode="auto">
          <a:xfrm>
            <a:off x="5988099" y="2459858"/>
            <a:ext cx="395865" cy="345112"/>
          </a:xfrm>
          <a:custGeom>
            <a:avLst/>
            <a:gdLst>
              <a:gd name="T0" fmla="*/ 64 w 148"/>
              <a:gd name="T1" fmla="*/ 121 h 128"/>
              <a:gd name="T2" fmla="*/ 64 w 148"/>
              <a:gd name="T3" fmla="*/ 123 h 128"/>
              <a:gd name="T4" fmla="*/ 74 w 148"/>
              <a:gd name="T5" fmla="*/ 128 h 128"/>
              <a:gd name="T6" fmla="*/ 83 w 148"/>
              <a:gd name="T7" fmla="*/ 123 h 128"/>
              <a:gd name="T8" fmla="*/ 83 w 148"/>
              <a:gd name="T9" fmla="*/ 121 h 128"/>
              <a:gd name="T10" fmla="*/ 93 w 148"/>
              <a:gd name="T11" fmla="*/ 118 h 128"/>
              <a:gd name="T12" fmla="*/ 148 w 148"/>
              <a:gd name="T13" fmla="*/ 123 h 128"/>
              <a:gd name="T14" fmla="*/ 148 w 148"/>
              <a:gd name="T15" fmla="*/ 24 h 128"/>
              <a:gd name="T16" fmla="*/ 139 w 148"/>
              <a:gd name="T17" fmla="*/ 23 h 128"/>
              <a:gd name="T18" fmla="*/ 139 w 148"/>
              <a:gd name="T19" fmla="*/ 109 h 128"/>
              <a:gd name="T20" fmla="*/ 94 w 148"/>
              <a:gd name="T21" fmla="*/ 104 h 128"/>
              <a:gd name="T22" fmla="*/ 77 w 148"/>
              <a:gd name="T23" fmla="*/ 119 h 128"/>
              <a:gd name="T24" fmla="*/ 75 w 148"/>
              <a:gd name="T25" fmla="*/ 118 h 128"/>
              <a:gd name="T26" fmla="*/ 89 w 148"/>
              <a:gd name="T27" fmla="*/ 99 h 128"/>
              <a:gd name="T28" fmla="*/ 131 w 148"/>
              <a:gd name="T29" fmla="*/ 96 h 128"/>
              <a:gd name="T30" fmla="*/ 131 w 148"/>
              <a:gd name="T31" fmla="*/ 0 h 128"/>
              <a:gd name="T32" fmla="*/ 111 w 148"/>
              <a:gd name="T33" fmla="*/ 5 h 128"/>
              <a:gd name="T34" fmla="*/ 111 w 148"/>
              <a:gd name="T35" fmla="*/ 76 h 128"/>
              <a:gd name="T36" fmla="*/ 100 w 148"/>
              <a:gd name="T37" fmla="*/ 70 h 128"/>
              <a:gd name="T38" fmla="*/ 90 w 148"/>
              <a:gd name="T39" fmla="*/ 83 h 128"/>
              <a:gd name="T40" fmla="*/ 90 w 148"/>
              <a:gd name="T41" fmla="*/ 11 h 128"/>
              <a:gd name="T42" fmla="*/ 90 w 148"/>
              <a:gd name="T43" fmla="*/ 12 h 128"/>
              <a:gd name="T44" fmla="*/ 74 w 148"/>
              <a:gd name="T45" fmla="*/ 26 h 128"/>
              <a:gd name="T46" fmla="*/ 57 w 148"/>
              <a:gd name="T47" fmla="*/ 12 h 128"/>
              <a:gd name="T48" fmla="*/ 16 w 148"/>
              <a:gd name="T49" fmla="*/ 0 h 128"/>
              <a:gd name="T50" fmla="*/ 16 w 148"/>
              <a:gd name="T51" fmla="*/ 96 h 128"/>
              <a:gd name="T52" fmla="*/ 57 w 148"/>
              <a:gd name="T53" fmla="*/ 99 h 128"/>
              <a:gd name="T54" fmla="*/ 72 w 148"/>
              <a:gd name="T55" fmla="*/ 118 h 128"/>
              <a:gd name="T56" fmla="*/ 70 w 148"/>
              <a:gd name="T57" fmla="*/ 119 h 128"/>
              <a:gd name="T58" fmla="*/ 53 w 148"/>
              <a:gd name="T59" fmla="*/ 104 h 128"/>
              <a:gd name="T60" fmla="*/ 8 w 148"/>
              <a:gd name="T61" fmla="*/ 109 h 128"/>
              <a:gd name="T62" fmla="*/ 8 w 148"/>
              <a:gd name="T63" fmla="*/ 23 h 128"/>
              <a:gd name="T64" fmla="*/ 0 w 148"/>
              <a:gd name="T65" fmla="*/ 24 h 128"/>
              <a:gd name="T66" fmla="*/ 0 w 148"/>
              <a:gd name="T67" fmla="*/ 123 h 128"/>
              <a:gd name="T68" fmla="*/ 54 w 148"/>
              <a:gd name="T69" fmla="*/ 118 h 128"/>
              <a:gd name="T70" fmla="*/ 64 w 148"/>
              <a:gd name="T71" fmla="*/ 12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8" h="128">
                <a:moveTo>
                  <a:pt x="64" y="121"/>
                </a:moveTo>
                <a:cubicBezTo>
                  <a:pt x="64" y="122"/>
                  <a:pt x="64" y="122"/>
                  <a:pt x="64" y="123"/>
                </a:cubicBezTo>
                <a:cubicBezTo>
                  <a:pt x="64" y="126"/>
                  <a:pt x="68" y="128"/>
                  <a:pt x="74" y="128"/>
                </a:cubicBezTo>
                <a:cubicBezTo>
                  <a:pt x="79" y="128"/>
                  <a:pt x="83" y="126"/>
                  <a:pt x="83" y="123"/>
                </a:cubicBezTo>
                <a:cubicBezTo>
                  <a:pt x="83" y="122"/>
                  <a:pt x="83" y="122"/>
                  <a:pt x="83" y="121"/>
                </a:cubicBezTo>
                <a:cubicBezTo>
                  <a:pt x="86" y="120"/>
                  <a:pt x="89" y="118"/>
                  <a:pt x="93" y="118"/>
                </a:cubicBezTo>
                <a:cubicBezTo>
                  <a:pt x="115" y="118"/>
                  <a:pt x="148" y="123"/>
                  <a:pt x="148" y="123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48" y="24"/>
                  <a:pt x="144" y="23"/>
                  <a:pt x="139" y="23"/>
                </a:cubicBezTo>
                <a:cubicBezTo>
                  <a:pt x="139" y="109"/>
                  <a:pt x="139" y="109"/>
                  <a:pt x="139" y="109"/>
                </a:cubicBezTo>
                <a:cubicBezTo>
                  <a:pt x="139" y="109"/>
                  <a:pt x="113" y="98"/>
                  <a:pt x="94" y="104"/>
                </a:cubicBezTo>
                <a:cubicBezTo>
                  <a:pt x="87" y="106"/>
                  <a:pt x="81" y="114"/>
                  <a:pt x="77" y="119"/>
                </a:cubicBezTo>
                <a:cubicBezTo>
                  <a:pt x="76" y="118"/>
                  <a:pt x="76" y="118"/>
                  <a:pt x="75" y="118"/>
                </a:cubicBezTo>
                <a:cubicBezTo>
                  <a:pt x="78" y="113"/>
                  <a:pt x="83" y="103"/>
                  <a:pt x="89" y="99"/>
                </a:cubicBezTo>
                <a:cubicBezTo>
                  <a:pt x="107" y="91"/>
                  <a:pt x="131" y="96"/>
                  <a:pt x="131" y="96"/>
                </a:cubicBezTo>
                <a:cubicBezTo>
                  <a:pt x="131" y="0"/>
                  <a:pt x="131" y="0"/>
                  <a:pt x="131" y="0"/>
                </a:cubicBezTo>
                <a:cubicBezTo>
                  <a:pt x="131" y="0"/>
                  <a:pt x="122" y="2"/>
                  <a:pt x="111" y="5"/>
                </a:cubicBezTo>
                <a:cubicBezTo>
                  <a:pt x="111" y="76"/>
                  <a:pt x="111" y="76"/>
                  <a:pt x="111" y="76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11"/>
                  <a:pt x="90" y="11"/>
                  <a:pt x="90" y="11"/>
                </a:cubicBezTo>
                <a:cubicBezTo>
                  <a:pt x="90" y="11"/>
                  <a:pt x="90" y="11"/>
                  <a:pt x="90" y="12"/>
                </a:cubicBezTo>
                <a:cubicBezTo>
                  <a:pt x="81" y="15"/>
                  <a:pt x="74" y="26"/>
                  <a:pt x="74" y="26"/>
                </a:cubicBezTo>
                <a:cubicBezTo>
                  <a:pt x="74" y="26"/>
                  <a:pt x="66" y="15"/>
                  <a:pt x="57" y="12"/>
                </a:cubicBezTo>
                <a:cubicBezTo>
                  <a:pt x="40" y="5"/>
                  <a:pt x="16" y="0"/>
                  <a:pt x="16" y="0"/>
                </a:cubicBezTo>
                <a:cubicBezTo>
                  <a:pt x="16" y="96"/>
                  <a:pt x="16" y="96"/>
                  <a:pt x="16" y="96"/>
                </a:cubicBezTo>
                <a:cubicBezTo>
                  <a:pt x="16" y="96"/>
                  <a:pt x="40" y="91"/>
                  <a:pt x="57" y="99"/>
                </a:cubicBezTo>
                <a:cubicBezTo>
                  <a:pt x="64" y="103"/>
                  <a:pt x="69" y="113"/>
                  <a:pt x="72" y="118"/>
                </a:cubicBezTo>
                <a:cubicBezTo>
                  <a:pt x="71" y="118"/>
                  <a:pt x="71" y="118"/>
                  <a:pt x="70" y="119"/>
                </a:cubicBezTo>
                <a:cubicBezTo>
                  <a:pt x="67" y="114"/>
                  <a:pt x="60" y="106"/>
                  <a:pt x="53" y="104"/>
                </a:cubicBezTo>
                <a:cubicBezTo>
                  <a:pt x="34" y="98"/>
                  <a:pt x="8" y="109"/>
                  <a:pt x="8" y="109"/>
                </a:cubicBezTo>
                <a:cubicBezTo>
                  <a:pt x="8" y="23"/>
                  <a:pt x="8" y="23"/>
                  <a:pt x="8" y="23"/>
                </a:cubicBezTo>
                <a:cubicBezTo>
                  <a:pt x="3" y="23"/>
                  <a:pt x="0" y="24"/>
                  <a:pt x="0" y="24"/>
                </a:cubicBezTo>
                <a:cubicBezTo>
                  <a:pt x="0" y="123"/>
                  <a:pt x="0" y="123"/>
                  <a:pt x="0" y="123"/>
                </a:cubicBezTo>
                <a:cubicBezTo>
                  <a:pt x="0" y="123"/>
                  <a:pt x="32" y="118"/>
                  <a:pt x="54" y="118"/>
                </a:cubicBezTo>
                <a:cubicBezTo>
                  <a:pt x="58" y="118"/>
                  <a:pt x="61" y="120"/>
                  <a:pt x="64" y="121"/>
                </a:cubicBezTo>
                <a:close/>
              </a:path>
            </a:pathLst>
          </a:custGeom>
          <a:solidFill>
            <a:srgbClr val="081E4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6" name="Freeform 66">
            <a:extLst>
              <a:ext uri="{FF2B5EF4-FFF2-40B4-BE49-F238E27FC236}">
                <a16:creationId xmlns:a16="http://schemas.microsoft.com/office/drawing/2014/main" id="{6EADA6E1-D4AA-4A4A-AEA2-EDB1231F4579}"/>
              </a:ext>
            </a:extLst>
          </p:cNvPr>
          <p:cNvSpPr>
            <a:spLocks noEditPoints="1"/>
          </p:cNvSpPr>
          <p:nvPr/>
        </p:nvSpPr>
        <p:spPr bwMode="auto">
          <a:xfrm>
            <a:off x="9708716" y="2399916"/>
            <a:ext cx="266557" cy="392096"/>
          </a:xfrm>
          <a:custGeom>
            <a:avLst/>
            <a:gdLst>
              <a:gd name="T0" fmla="*/ 94 w 117"/>
              <a:gd name="T1" fmla="*/ 142 h 173"/>
              <a:gd name="T2" fmla="*/ 93 w 117"/>
              <a:gd name="T3" fmla="*/ 141 h 173"/>
              <a:gd name="T4" fmla="*/ 71 w 117"/>
              <a:gd name="T5" fmla="*/ 90 h 173"/>
              <a:gd name="T6" fmla="*/ 59 w 117"/>
              <a:gd name="T7" fmla="*/ 87 h 173"/>
              <a:gd name="T8" fmla="*/ 46 w 117"/>
              <a:gd name="T9" fmla="*/ 90 h 173"/>
              <a:gd name="T10" fmla="*/ 24 w 117"/>
              <a:gd name="T11" fmla="*/ 141 h 173"/>
              <a:gd name="T12" fmla="*/ 24 w 117"/>
              <a:gd name="T13" fmla="*/ 142 h 173"/>
              <a:gd name="T14" fmla="*/ 23 w 117"/>
              <a:gd name="T15" fmla="*/ 144 h 173"/>
              <a:gd name="T16" fmla="*/ 23 w 117"/>
              <a:gd name="T17" fmla="*/ 144 h 173"/>
              <a:gd name="T18" fmla="*/ 23 w 117"/>
              <a:gd name="T19" fmla="*/ 144 h 173"/>
              <a:gd name="T20" fmla="*/ 59 w 117"/>
              <a:gd name="T21" fmla="*/ 157 h 173"/>
              <a:gd name="T22" fmla="*/ 95 w 117"/>
              <a:gd name="T23" fmla="*/ 144 h 173"/>
              <a:gd name="T24" fmla="*/ 95 w 117"/>
              <a:gd name="T25" fmla="*/ 144 h 173"/>
              <a:gd name="T26" fmla="*/ 95 w 117"/>
              <a:gd name="T27" fmla="*/ 144 h 173"/>
              <a:gd name="T28" fmla="*/ 94 w 117"/>
              <a:gd name="T29" fmla="*/ 142 h 173"/>
              <a:gd name="T30" fmla="*/ 116 w 117"/>
              <a:gd name="T31" fmla="*/ 152 h 173"/>
              <a:gd name="T32" fmla="*/ 115 w 117"/>
              <a:gd name="T33" fmla="*/ 149 h 173"/>
              <a:gd name="T34" fmla="*/ 114 w 117"/>
              <a:gd name="T35" fmla="*/ 147 h 173"/>
              <a:gd name="T36" fmla="*/ 78 w 117"/>
              <a:gd name="T37" fmla="*/ 66 h 173"/>
              <a:gd name="T38" fmla="*/ 79 w 117"/>
              <a:gd name="T39" fmla="*/ 66 h 173"/>
              <a:gd name="T40" fmla="*/ 79 w 117"/>
              <a:gd name="T41" fmla="*/ 30 h 173"/>
              <a:gd name="T42" fmla="*/ 87 w 117"/>
              <a:gd name="T43" fmla="*/ 22 h 173"/>
              <a:gd name="T44" fmla="*/ 87 w 117"/>
              <a:gd name="T45" fmla="*/ 11 h 173"/>
              <a:gd name="T46" fmla="*/ 59 w 117"/>
              <a:gd name="T47" fmla="*/ 0 h 173"/>
              <a:gd name="T48" fmla="*/ 30 w 117"/>
              <a:gd name="T49" fmla="*/ 11 h 173"/>
              <a:gd name="T50" fmla="*/ 30 w 117"/>
              <a:gd name="T51" fmla="*/ 22 h 173"/>
              <a:gd name="T52" fmla="*/ 38 w 117"/>
              <a:gd name="T53" fmla="*/ 30 h 173"/>
              <a:gd name="T54" fmla="*/ 38 w 117"/>
              <a:gd name="T55" fmla="*/ 66 h 173"/>
              <a:gd name="T56" fmla="*/ 39 w 117"/>
              <a:gd name="T57" fmla="*/ 66 h 173"/>
              <a:gd name="T58" fmla="*/ 4 w 117"/>
              <a:gd name="T59" fmla="*/ 147 h 173"/>
              <a:gd name="T60" fmla="*/ 2 w 117"/>
              <a:gd name="T61" fmla="*/ 149 h 173"/>
              <a:gd name="T62" fmla="*/ 1 w 117"/>
              <a:gd name="T63" fmla="*/ 152 h 173"/>
              <a:gd name="T64" fmla="*/ 1 w 117"/>
              <a:gd name="T65" fmla="*/ 153 h 173"/>
              <a:gd name="T66" fmla="*/ 1 w 117"/>
              <a:gd name="T67" fmla="*/ 153 h 173"/>
              <a:gd name="T68" fmla="*/ 59 w 117"/>
              <a:gd name="T69" fmla="*/ 173 h 173"/>
              <a:gd name="T70" fmla="*/ 116 w 117"/>
              <a:gd name="T71" fmla="*/ 153 h 173"/>
              <a:gd name="T72" fmla="*/ 116 w 117"/>
              <a:gd name="T73" fmla="*/ 153 h 173"/>
              <a:gd name="T74" fmla="*/ 116 w 117"/>
              <a:gd name="T75" fmla="*/ 152 h 173"/>
              <a:gd name="T76" fmla="*/ 34 w 117"/>
              <a:gd name="T77" fmla="*/ 15 h 173"/>
              <a:gd name="T78" fmla="*/ 59 w 117"/>
              <a:gd name="T79" fmla="*/ 8 h 173"/>
              <a:gd name="T80" fmla="*/ 83 w 117"/>
              <a:gd name="T81" fmla="*/ 15 h 173"/>
              <a:gd name="T82" fmla="*/ 59 w 117"/>
              <a:gd name="T83" fmla="*/ 21 h 173"/>
              <a:gd name="T84" fmla="*/ 34 w 117"/>
              <a:gd name="T85" fmla="*/ 15 h 173"/>
              <a:gd name="T86" fmla="*/ 104 w 117"/>
              <a:gd name="T87" fmla="*/ 149 h 173"/>
              <a:gd name="T88" fmla="*/ 59 w 117"/>
              <a:gd name="T89" fmla="*/ 165 h 173"/>
              <a:gd name="T90" fmla="*/ 13 w 117"/>
              <a:gd name="T91" fmla="*/ 149 h 173"/>
              <a:gd name="T92" fmla="*/ 13 w 117"/>
              <a:gd name="T93" fmla="*/ 149 h 173"/>
              <a:gd name="T94" fmla="*/ 13 w 117"/>
              <a:gd name="T95" fmla="*/ 149 h 173"/>
              <a:gd name="T96" fmla="*/ 14 w 117"/>
              <a:gd name="T97" fmla="*/ 146 h 173"/>
              <a:gd name="T98" fmla="*/ 15 w 117"/>
              <a:gd name="T99" fmla="*/ 144 h 173"/>
              <a:gd name="T100" fmla="*/ 46 w 117"/>
              <a:gd name="T101" fmla="*/ 71 h 173"/>
              <a:gd name="T102" fmla="*/ 46 w 117"/>
              <a:gd name="T103" fmla="*/ 32 h 173"/>
              <a:gd name="T104" fmla="*/ 59 w 117"/>
              <a:gd name="T105" fmla="*/ 33 h 173"/>
              <a:gd name="T106" fmla="*/ 71 w 117"/>
              <a:gd name="T107" fmla="*/ 32 h 173"/>
              <a:gd name="T108" fmla="*/ 71 w 117"/>
              <a:gd name="T109" fmla="*/ 71 h 173"/>
              <a:gd name="T110" fmla="*/ 102 w 117"/>
              <a:gd name="T111" fmla="*/ 144 h 173"/>
              <a:gd name="T112" fmla="*/ 103 w 117"/>
              <a:gd name="T113" fmla="*/ 146 h 173"/>
              <a:gd name="T114" fmla="*/ 104 w 117"/>
              <a:gd name="T115" fmla="*/ 149 h 173"/>
              <a:gd name="T116" fmla="*/ 104 w 117"/>
              <a:gd name="T117" fmla="*/ 149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7" h="173">
                <a:moveTo>
                  <a:pt x="94" y="142"/>
                </a:moveTo>
                <a:cubicBezTo>
                  <a:pt x="94" y="141"/>
                  <a:pt x="93" y="141"/>
                  <a:pt x="93" y="141"/>
                </a:cubicBezTo>
                <a:cubicBezTo>
                  <a:pt x="71" y="90"/>
                  <a:pt x="71" y="90"/>
                  <a:pt x="71" y="90"/>
                </a:cubicBezTo>
                <a:cubicBezTo>
                  <a:pt x="71" y="90"/>
                  <a:pt x="65" y="87"/>
                  <a:pt x="59" y="87"/>
                </a:cubicBezTo>
                <a:cubicBezTo>
                  <a:pt x="53" y="87"/>
                  <a:pt x="46" y="90"/>
                  <a:pt x="46" y="90"/>
                </a:cubicBezTo>
                <a:cubicBezTo>
                  <a:pt x="24" y="141"/>
                  <a:pt x="24" y="141"/>
                  <a:pt x="24" y="141"/>
                </a:cubicBezTo>
                <a:cubicBezTo>
                  <a:pt x="24" y="141"/>
                  <a:pt x="24" y="141"/>
                  <a:pt x="24" y="142"/>
                </a:cubicBezTo>
                <a:cubicBezTo>
                  <a:pt x="23" y="142"/>
                  <a:pt x="23" y="143"/>
                  <a:pt x="23" y="144"/>
                </a:cubicBezTo>
                <a:cubicBezTo>
                  <a:pt x="23" y="144"/>
                  <a:pt x="23" y="144"/>
                  <a:pt x="23" y="144"/>
                </a:cubicBezTo>
                <a:cubicBezTo>
                  <a:pt x="23" y="144"/>
                  <a:pt x="23" y="144"/>
                  <a:pt x="23" y="144"/>
                </a:cubicBezTo>
                <a:cubicBezTo>
                  <a:pt x="22" y="151"/>
                  <a:pt x="37" y="157"/>
                  <a:pt x="59" y="157"/>
                </a:cubicBezTo>
                <a:cubicBezTo>
                  <a:pt x="80" y="157"/>
                  <a:pt x="95" y="151"/>
                  <a:pt x="95" y="144"/>
                </a:cubicBezTo>
                <a:cubicBezTo>
                  <a:pt x="95" y="144"/>
                  <a:pt x="95" y="144"/>
                  <a:pt x="95" y="144"/>
                </a:cubicBezTo>
                <a:cubicBezTo>
                  <a:pt x="95" y="144"/>
                  <a:pt x="95" y="144"/>
                  <a:pt x="95" y="144"/>
                </a:cubicBezTo>
                <a:cubicBezTo>
                  <a:pt x="94" y="143"/>
                  <a:pt x="94" y="142"/>
                  <a:pt x="94" y="142"/>
                </a:cubicBezTo>
                <a:close/>
                <a:moveTo>
                  <a:pt x="116" y="152"/>
                </a:moveTo>
                <a:cubicBezTo>
                  <a:pt x="116" y="151"/>
                  <a:pt x="116" y="150"/>
                  <a:pt x="115" y="149"/>
                </a:cubicBezTo>
                <a:cubicBezTo>
                  <a:pt x="115" y="148"/>
                  <a:pt x="114" y="148"/>
                  <a:pt x="114" y="147"/>
                </a:cubicBezTo>
                <a:cubicBezTo>
                  <a:pt x="78" y="66"/>
                  <a:pt x="78" y="66"/>
                  <a:pt x="78" y="66"/>
                </a:cubicBezTo>
                <a:cubicBezTo>
                  <a:pt x="79" y="66"/>
                  <a:pt x="79" y="66"/>
                  <a:pt x="79" y="66"/>
                </a:cubicBezTo>
                <a:cubicBezTo>
                  <a:pt x="79" y="30"/>
                  <a:pt x="79" y="30"/>
                  <a:pt x="79" y="30"/>
                </a:cubicBezTo>
                <a:cubicBezTo>
                  <a:pt x="84" y="28"/>
                  <a:pt x="87" y="25"/>
                  <a:pt x="87" y="22"/>
                </a:cubicBezTo>
                <a:cubicBezTo>
                  <a:pt x="87" y="11"/>
                  <a:pt x="87" y="11"/>
                  <a:pt x="87" y="11"/>
                </a:cubicBezTo>
                <a:cubicBezTo>
                  <a:pt x="87" y="5"/>
                  <a:pt x="75" y="0"/>
                  <a:pt x="59" y="0"/>
                </a:cubicBezTo>
                <a:cubicBezTo>
                  <a:pt x="43" y="0"/>
                  <a:pt x="30" y="5"/>
                  <a:pt x="30" y="11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5"/>
                  <a:pt x="33" y="28"/>
                  <a:pt x="38" y="30"/>
                </a:cubicBezTo>
                <a:cubicBezTo>
                  <a:pt x="38" y="66"/>
                  <a:pt x="38" y="66"/>
                  <a:pt x="38" y="66"/>
                </a:cubicBezTo>
                <a:cubicBezTo>
                  <a:pt x="39" y="66"/>
                  <a:pt x="39" y="66"/>
                  <a:pt x="39" y="66"/>
                </a:cubicBezTo>
                <a:cubicBezTo>
                  <a:pt x="4" y="147"/>
                  <a:pt x="4" y="147"/>
                  <a:pt x="4" y="147"/>
                </a:cubicBezTo>
                <a:cubicBezTo>
                  <a:pt x="3" y="148"/>
                  <a:pt x="3" y="148"/>
                  <a:pt x="2" y="149"/>
                </a:cubicBezTo>
                <a:cubicBezTo>
                  <a:pt x="2" y="150"/>
                  <a:pt x="1" y="151"/>
                  <a:pt x="1" y="152"/>
                </a:cubicBezTo>
                <a:cubicBezTo>
                  <a:pt x="1" y="153"/>
                  <a:pt x="1" y="153"/>
                  <a:pt x="1" y="153"/>
                </a:cubicBezTo>
                <a:cubicBezTo>
                  <a:pt x="1" y="153"/>
                  <a:pt x="1" y="153"/>
                  <a:pt x="1" y="153"/>
                </a:cubicBezTo>
                <a:cubicBezTo>
                  <a:pt x="0" y="164"/>
                  <a:pt x="24" y="173"/>
                  <a:pt x="59" y="173"/>
                </a:cubicBezTo>
                <a:cubicBezTo>
                  <a:pt x="94" y="173"/>
                  <a:pt x="117" y="164"/>
                  <a:pt x="116" y="153"/>
                </a:cubicBezTo>
                <a:cubicBezTo>
                  <a:pt x="116" y="153"/>
                  <a:pt x="116" y="153"/>
                  <a:pt x="116" y="153"/>
                </a:cubicBezTo>
                <a:lnTo>
                  <a:pt x="116" y="152"/>
                </a:lnTo>
                <a:close/>
                <a:moveTo>
                  <a:pt x="34" y="15"/>
                </a:moveTo>
                <a:cubicBezTo>
                  <a:pt x="34" y="11"/>
                  <a:pt x="45" y="8"/>
                  <a:pt x="59" y="8"/>
                </a:cubicBezTo>
                <a:cubicBezTo>
                  <a:pt x="72" y="8"/>
                  <a:pt x="83" y="11"/>
                  <a:pt x="83" y="15"/>
                </a:cubicBezTo>
                <a:cubicBezTo>
                  <a:pt x="83" y="18"/>
                  <a:pt x="72" y="21"/>
                  <a:pt x="59" y="21"/>
                </a:cubicBezTo>
                <a:cubicBezTo>
                  <a:pt x="45" y="21"/>
                  <a:pt x="34" y="18"/>
                  <a:pt x="34" y="15"/>
                </a:cubicBezTo>
                <a:close/>
                <a:moveTo>
                  <a:pt x="104" y="149"/>
                </a:moveTo>
                <a:cubicBezTo>
                  <a:pt x="105" y="158"/>
                  <a:pt x="86" y="165"/>
                  <a:pt x="59" y="165"/>
                </a:cubicBezTo>
                <a:cubicBezTo>
                  <a:pt x="31" y="165"/>
                  <a:pt x="13" y="158"/>
                  <a:pt x="13" y="149"/>
                </a:cubicBezTo>
                <a:cubicBezTo>
                  <a:pt x="13" y="149"/>
                  <a:pt x="13" y="149"/>
                  <a:pt x="13" y="149"/>
                </a:cubicBezTo>
                <a:cubicBezTo>
                  <a:pt x="13" y="149"/>
                  <a:pt x="13" y="149"/>
                  <a:pt x="13" y="149"/>
                </a:cubicBezTo>
                <a:cubicBezTo>
                  <a:pt x="13" y="148"/>
                  <a:pt x="14" y="147"/>
                  <a:pt x="14" y="146"/>
                </a:cubicBezTo>
                <a:cubicBezTo>
                  <a:pt x="14" y="145"/>
                  <a:pt x="15" y="145"/>
                  <a:pt x="15" y="144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32"/>
                  <a:pt x="46" y="32"/>
                  <a:pt x="46" y="32"/>
                </a:cubicBezTo>
                <a:cubicBezTo>
                  <a:pt x="50" y="33"/>
                  <a:pt x="54" y="33"/>
                  <a:pt x="59" y="33"/>
                </a:cubicBezTo>
                <a:cubicBezTo>
                  <a:pt x="63" y="33"/>
                  <a:pt x="67" y="33"/>
                  <a:pt x="71" y="32"/>
                </a:cubicBezTo>
                <a:cubicBezTo>
                  <a:pt x="71" y="71"/>
                  <a:pt x="71" y="71"/>
                  <a:pt x="71" y="71"/>
                </a:cubicBezTo>
                <a:cubicBezTo>
                  <a:pt x="102" y="144"/>
                  <a:pt x="102" y="144"/>
                  <a:pt x="102" y="144"/>
                </a:cubicBezTo>
                <a:cubicBezTo>
                  <a:pt x="103" y="145"/>
                  <a:pt x="103" y="145"/>
                  <a:pt x="103" y="146"/>
                </a:cubicBezTo>
                <a:cubicBezTo>
                  <a:pt x="104" y="147"/>
                  <a:pt x="104" y="148"/>
                  <a:pt x="104" y="149"/>
                </a:cubicBezTo>
                <a:cubicBezTo>
                  <a:pt x="104" y="149"/>
                  <a:pt x="104" y="149"/>
                  <a:pt x="104" y="149"/>
                </a:cubicBezTo>
                <a:close/>
              </a:path>
            </a:pathLst>
          </a:custGeom>
          <a:solidFill>
            <a:srgbClr val="081E4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1CDAED84-AC24-4C1E-93CD-FB09900C82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10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搞定列表排版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9" name="右箭头 4">
            <a:extLst>
              <a:ext uri="{FF2B5EF4-FFF2-40B4-BE49-F238E27FC236}">
                <a16:creationId xmlns:a16="http://schemas.microsoft.com/office/drawing/2014/main" id="{D5B53C69-8367-486B-863C-5CFE2E7D59EE}"/>
              </a:ext>
            </a:extLst>
          </p:cNvPr>
          <p:cNvSpPr/>
          <p:nvPr/>
        </p:nvSpPr>
        <p:spPr>
          <a:xfrm>
            <a:off x="481402" y="2329930"/>
            <a:ext cx="11229196" cy="422309"/>
          </a:xfrm>
          <a:prstGeom prst="rightArrow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DEC9751-DF53-42C1-90FC-D5AB8C3F48E6}"/>
              </a:ext>
            </a:extLst>
          </p:cNvPr>
          <p:cNvGrpSpPr/>
          <p:nvPr/>
        </p:nvGrpSpPr>
        <p:grpSpPr>
          <a:xfrm>
            <a:off x="1028461" y="1968259"/>
            <a:ext cx="1112293" cy="1112293"/>
            <a:chOff x="1591564" y="2429301"/>
            <a:chExt cx="1112293" cy="1112293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BFF3D155-6D65-4964-B2EF-40DE136D4919}"/>
                </a:ext>
              </a:extLst>
            </p:cNvPr>
            <p:cNvSpPr/>
            <p:nvPr/>
          </p:nvSpPr>
          <p:spPr>
            <a:xfrm>
              <a:off x="1591564" y="2429301"/>
              <a:ext cx="1112293" cy="1112293"/>
            </a:xfrm>
            <a:prstGeom prst="ellipse">
              <a:avLst/>
            </a:prstGeom>
            <a:solidFill>
              <a:srgbClr val="081E45"/>
            </a:solidFill>
            <a:ln w="571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CD2DF139-E44C-47B0-A9AB-04ADC950C667}"/>
                </a:ext>
              </a:extLst>
            </p:cNvPr>
            <p:cNvSpPr/>
            <p:nvPr/>
          </p:nvSpPr>
          <p:spPr>
            <a:xfrm>
              <a:off x="1735097" y="2572834"/>
              <a:ext cx="825227" cy="825227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F7CE1B4B-787F-4897-AEF3-1E6C119EFF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13157" y="2774324"/>
              <a:ext cx="543599" cy="404330"/>
            </a:xfrm>
            <a:custGeom>
              <a:avLst/>
              <a:gdLst>
                <a:gd name="T0" fmla="*/ 115 w 183"/>
                <a:gd name="T1" fmla="*/ 58 h 136"/>
                <a:gd name="T2" fmla="*/ 57 w 183"/>
                <a:gd name="T3" fmla="*/ 0 h 136"/>
                <a:gd name="T4" fmla="*/ 0 w 183"/>
                <a:gd name="T5" fmla="*/ 58 h 136"/>
                <a:gd name="T6" fmla="*/ 57 w 183"/>
                <a:gd name="T7" fmla="*/ 116 h 136"/>
                <a:gd name="T8" fmla="*/ 115 w 183"/>
                <a:gd name="T9" fmla="*/ 58 h 136"/>
                <a:gd name="T10" fmla="*/ 17 w 183"/>
                <a:gd name="T11" fmla="*/ 56 h 136"/>
                <a:gd name="T12" fmla="*/ 17 w 183"/>
                <a:gd name="T13" fmla="*/ 57 h 136"/>
                <a:gd name="T14" fmla="*/ 13 w 183"/>
                <a:gd name="T15" fmla="*/ 62 h 136"/>
                <a:gd name="T16" fmla="*/ 8 w 183"/>
                <a:gd name="T17" fmla="*/ 57 h 136"/>
                <a:gd name="T18" fmla="*/ 8 w 183"/>
                <a:gd name="T19" fmla="*/ 54 h 136"/>
                <a:gd name="T20" fmla="*/ 8 w 183"/>
                <a:gd name="T21" fmla="*/ 54 h 136"/>
                <a:gd name="T22" fmla="*/ 50 w 183"/>
                <a:gd name="T23" fmla="*/ 11 h 136"/>
                <a:gd name="T24" fmla="*/ 50 w 183"/>
                <a:gd name="T25" fmla="*/ 11 h 136"/>
                <a:gd name="T26" fmla="*/ 57 w 183"/>
                <a:gd name="T27" fmla="*/ 11 h 136"/>
                <a:gd name="T28" fmla="*/ 61 w 183"/>
                <a:gd name="T29" fmla="*/ 16 h 136"/>
                <a:gd name="T30" fmla="*/ 57 w 183"/>
                <a:gd name="T31" fmla="*/ 21 h 136"/>
                <a:gd name="T32" fmla="*/ 52 w 183"/>
                <a:gd name="T33" fmla="*/ 21 h 136"/>
                <a:gd name="T34" fmla="*/ 17 w 183"/>
                <a:gd name="T35" fmla="*/ 56 h 136"/>
                <a:gd name="T36" fmla="*/ 45 w 183"/>
                <a:gd name="T37" fmla="*/ 58 h 136"/>
                <a:gd name="T38" fmla="*/ 57 w 183"/>
                <a:gd name="T39" fmla="*/ 46 h 136"/>
                <a:gd name="T40" fmla="*/ 70 w 183"/>
                <a:gd name="T41" fmla="*/ 58 h 136"/>
                <a:gd name="T42" fmla="*/ 57 w 183"/>
                <a:gd name="T43" fmla="*/ 70 h 136"/>
                <a:gd name="T44" fmla="*/ 45 w 183"/>
                <a:gd name="T45" fmla="*/ 58 h 136"/>
                <a:gd name="T46" fmla="*/ 172 w 183"/>
                <a:gd name="T47" fmla="*/ 51 h 136"/>
                <a:gd name="T48" fmla="*/ 150 w 183"/>
                <a:gd name="T49" fmla="*/ 57 h 136"/>
                <a:gd name="T50" fmla="*/ 156 w 183"/>
                <a:gd name="T51" fmla="*/ 80 h 136"/>
                <a:gd name="T52" fmla="*/ 156 w 183"/>
                <a:gd name="T53" fmla="*/ 80 h 136"/>
                <a:gd name="T54" fmla="*/ 90 w 183"/>
                <a:gd name="T55" fmla="*/ 120 h 136"/>
                <a:gd name="T56" fmla="*/ 90 w 183"/>
                <a:gd name="T57" fmla="*/ 115 h 136"/>
                <a:gd name="T58" fmla="*/ 57 w 183"/>
                <a:gd name="T59" fmla="*/ 124 h 136"/>
                <a:gd name="T60" fmla="*/ 24 w 183"/>
                <a:gd name="T61" fmla="*/ 115 h 136"/>
                <a:gd name="T62" fmla="*/ 24 w 183"/>
                <a:gd name="T63" fmla="*/ 128 h 136"/>
                <a:gd name="T64" fmla="*/ 33 w 183"/>
                <a:gd name="T65" fmla="*/ 136 h 136"/>
                <a:gd name="T66" fmla="*/ 82 w 183"/>
                <a:gd name="T67" fmla="*/ 136 h 136"/>
                <a:gd name="T68" fmla="*/ 90 w 183"/>
                <a:gd name="T69" fmla="*/ 128 h 136"/>
                <a:gd name="T70" fmla="*/ 90 w 183"/>
                <a:gd name="T71" fmla="*/ 128 h 136"/>
                <a:gd name="T72" fmla="*/ 164 w 183"/>
                <a:gd name="T73" fmla="*/ 82 h 136"/>
                <a:gd name="T74" fmla="*/ 178 w 183"/>
                <a:gd name="T75" fmla="*/ 74 h 136"/>
                <a:gd name="T76" fmla="*/ 172 w 183"/>
                <a:gd name="T77" fmla="*/ 51 h 136"/>
                <a:gd name="T78" fmla="*/ 162 w 183"/>
                <a:gd name="T79" fmla="*/ 65 h 136"/>
                <a:gd name="T80" fmla="*/ 158 w 183"/>
                <a:gd name="T81" fmla="*/ 60 h 136"/>
                <a:gd name="T82" fmla="*/ 162 w 183"/>
                <a:gd name="T83" fmla="*/ 56 h 136"/>
                <a:gd name="T84" fmla="*/ 167 w 183"/>
                <a:gd name="T85" fmla="*/ 60 h 136"/>
                <a:gd name="T86" fmla="*/ 162 w 183"/>
                <a:gd name="T87" fmla="*/ 6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3" h="136">
                  <a:moveTo>
                    <a:pt x="115" y="58"/>
                  </a:moveTo>
                  <a:cubicBezTo>
                    <a:pt x="115" y="26"/>
                    <a:pt x="89" y="0"/>
                    <a:pt x="57" y="0"/>
                  </a:cubicBezTo>
                  <a:cubicBezTo>
                    <a:pt x="25" y="0"/>
                    <a:pt x="0" y="26"/>
                    <a:pt x="0" y="58"/>
                  </a:cubicBezTo>
                  <a:cubicBezTo>
                    <a:pt x="0" y="90"/>
                    <a:pt x="25" y="116"/>
                    <a:pt x="57" y="116"/>
                  </a:cubicBezTo>
                  <a:cubicBezTo>
                    <a:pt x="89" y="116"/>
                    <a:pt x="115" y="90"/>
                    <a:pt x="115" y="58"/>
                  </a:cubicBezTo>
                  <a:close/>
                  <a:moveTo>
                    <a:pt x="17" y="56"/>
                  </a:moveTo>
                  <a:cubicBezTo>
                    <a:pt x="17" y="57"/>
                    <a:pt x="17" y="57"/>
                    <a:pt x="17" y="57"/>
                  </a:cubicBezTo>
                  <a:cubicBezTo>
                    <a:pt x="17" y="60"/>
                    <a:pt x="15" y="62"/>
                    <a:pt x="13" y="62"/>
                  </a:cubicBezTo>
                  <a:cubicBezTo>
                    <a:pt x="10" y="62"/>
                    <a:pt x="8" y="60"/>
                    <a:pt x="8" y="57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9" y="31"/>
                    <a:pt x="27" y="12"/>
                    <a:pt x="50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9" y="11"/>
                    <a:pt x="61" y="13"/>
                    <a:pt x="61" y="16"/>
                  </a:cubicBezTo>
                  <a:cubicBezTo>
                    <a:pt x="61" y="19"/>
                    <a:pt x="59" y="21"/>
                    <a:pt x="57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33" y="21"/>
                    <a:pt x="17" y="36"/>
                    <a:pt x="17" y="56"/>
                  </a:cubicBezTo>
                  <a:close/>
                  <a:moveTo>
                    <a:pt x="45" y="58"/>
                  </a:moveTo>
                  <a:cubicBezTo>
                    <a:pt x="45" y="51"/>
                    <a:pt x="50" y="46"/>
                    <a:pt x="57" y="46"/>
                  </a:cubicBezTo>
                  <a:cubicBezTo>
                    <a:pt x="64" y="46"/>
                    <a:pt x="70" y="51"/>
                    <a:pt x="70" y="58"/>
                  </a:cubicBezTo>
                  <a:cubicBezTo>
                    <a:pt x="70" y="65"/>
                    <a:pt x="64" y="70"/>
                    <a:pt x="57" y="70"/>
                  </a:cubicBezTo>
                  <a:cubicBezTo>
                    <a:pt x="50" y="70"/>
                    <a:pt x="45" y="65"/>
                    <a:pt x="45" y="58"/>
                  </a:cubicBezTo>
                  <a:close/>
                  <a:moveTo>
                    <a:pt x="172" y="51"/>
                  </a:moveTo>
                  <a:cubicBezTo>
                    <a:pt x="164" y="47"/>
                    <a:pt x="154" y="50"/>
                    <a:pt x="150" y="57"/>
                  </a:cubicBezTo>
                  <a:cubicBezTo>
                    <a:pt x="145" y="65"/>
                    <a:pt x="148" y="75"/>
                    <a:pt x="156" y="80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43" y="104"/>
                    <a:pt x="118" y="120"/>
                    <a:pt x="90" y="120"/>
                  </a:cubicBezTo>
                  <a:cubicBezTo>
                    <a:pt x="90" y="115"/>
                    <a:pt x="90" y="115"/>
                    <a:pt x="90" y="115"/>
                  </a:cubicBezTo>
                  <a:cubicBezTo>
                    <a:pt x="80" y="120"/>
                    <a:pt x="69" y="124"/>
                    <a:pt x="57" y="124"/>
                  </a:cubicBezTo>
                  <a:cubicBezTo>
                    <a:pt x="45" y="124"/>
                    <a:pt x="34" y="120"/>
                    <a:pt x="24" y="115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32"/>
                    <a:pt x="28" y="136"/>
                    <a:pt x="33" y="136"/>
                  </a:cubicBezTo>
                  <a:cubicBezTo>
                    <a:pt x="82" y="136"/>
                    <a:pt x="82" y="136"/>
                    <a:pt x="82" y="136"/>
                  </a:cubicBezTo>
                  <a:cubicBezTo>
                    <a:pt x="87" y="136"/>
                    <a:pt x="90" y="132"/>
                    <a:pt x="90" y="128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121" y="128"/>
                    <a:pt x="150" y="110"/>
                    <a:pt x="164" y="82"/>
                  </a:cubicBezTo>
                  <a:cubicBezTo>
                    <a:pt x="170" y="82"/>
                    <a:pt x="175" y="79"/>
                    <a:pt x="178" y="74"/>
                  </a:cubicBezTo>
                  <a:cubicBezTo>
                    <a:pt x="183" y="66"/>
                    <a:pt x="180" y="56"/>
                    <a:pt x="172" y="51"/>
                  </a:cubicBezTo>
                  <a:close/>
                  <a:moveTo>
                    <a:pt x="162" y="65"/>
                  </a:moveTo>
                  <a:cubicBezTo>
                    <a:pt x="160" y="65"/>
                    <a:pt x="158" y="63"/>
                    <a:pt x="158" y="60"/>
                  </a:cubicBezTo>
                  <a:cubicBezTo>
                    <a:pt x="158" y="58"/>
                    <a:pt x="160" y="56"/>
                    <a:pt x="162" y="56"/>
                  </a:cubicBezTo>
                  <a:cubicBezTo>
                    <a:pt x="165" y="56"/>
                    <a:pt x="167" y="58"/>
                    <a:pt x="167" y="60"/>
                  </a:cubicBezTo>
                  <a:cubicBezTo>
                    <a:pt x="167" y="63"/>
                    <a:pt x="165" y="65"/>
                    <a:pt x="162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21CC5FB-F6FA-4E46-B29B-EA8D22999D6C}"/>
              </a:ext>
            </a:extLst>
          </p:cNvPr>
          <p:cNvGrpSpPr/>
          <p:nvPr/>
        </p:nvGrpSpPr>
        <p:grpSpPr>
          <a:xfrm>
            <a:off x="3310984" y="1968259"/>
            <a:ext cx="1112293" cy="1112293"/>
            <a:chOff x="3524428" y="2429301"/>
            <a:chExt cx="1112293" cy="1112293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E3A7DC22-2DCE-489A-8294-41123656C161}"/>
                </a:ext>
              </a:extLst>
            </p:cNvPr>
            <p:cNvSpPr/>
            <p:nvPr/>
          </p:nvSpPr>
          <p:spPr>
            <a:xfrm>
              <a:off x="3524428" y="2429301"/>
              <a:ext cx="1112293" cy="1112293"/>
            </a:xfrm>
            <a:prstGeom prst="ellipse">
              <a:avLst/>
            </a:prstGeom>
            <a:solidFill>
              <a:srgbClr val="081E45"/>
            </a:solidFill>
            <a:ln w="571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0CCE1184-58E8-41F8-A577-181AB58617C3}"/>
                </a:ext>
              </a:extLst>
            </p:cNvPr>
            <p:cNvSpPr/>
            <p:nvPr/>
          </p:nvSpPr>
          <p:spPr>
            <a:xfrm>
              <a:off x="3668907" y="2568084"/>
              <a:ext cx="825227" cy="825227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Freeform 74">
              <a:extLst>
                <a:ext uri="{FF2B5EF4-FFF2-40B4-BE49-F238E27FC236}">
                  <a16:creationId xmlns:a16="http://schemas.microsoft.com/office/drawing/2014/main" id="{DEA0E507-57F0-4C11-93B4-BDAF989B5D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3548" y="2789583"/>
              <a:ext cx="454052" cy="402688"/>
            </a:xfrm>
            <a:custGeom>
              <a:avLst/>
              <a:gdLst>
                <a:gd name="T0" fmla="*/ 127 w 167"/>
                <a:gd name="T1" fmla="*/ 22 h 148"/>
                <a:gd name="T2" fmla="*/ 74 w 167"/>
                <a:gd name="T3" fmla="*/ 0 h 148"/>
                <a:gd name="T4" fmla="*/ 0 w 167"/>
                <a:gd name="T5" fmla="*/ 74 h 148"/>
                <a:gd name="T6" fmla="*/ 74 w 167"/>
                <a:gd name="T7" fmla="*/ 148 h 148"/>
                <a:gd name="T8" fmla="*/ 143 w 167"/>
                <a:gd name="T9" fmla="*/ 99 h 148"/>
                <a:gd name="T10" fmla="*/ 70 w 167"/>
                <a:gd name="T11" fmla="*/ 79 h 148"/>
                <a:gd name="T12" fmla="*/ 127 w 167"/>
                <a:gd name="T13" fmla="*/ 22 h 148"/>
                <a:gd name="T14" fmla="*/ 147 w 167"/>
                <a:gd name="T15" fmla="*/ 19 h 148"/>
                <a:gd name="T16" fmla="*/ 93 w 167"/>
                <a:gd name="T17" fmla="*/ 73 h 148"/>
                <a:gd name="T18" fmla="*/ 164 w 167"/>
                <a:gd name="T19" fmla="*/ 92 h 148"/>
                <a:gd name="T20" fmla="*/ 167 w 167"/>
                <a:gd name="T21" fmla="*/ 69 h 148"/>
                <a:gd name="T22" fmla="*/ 147 w 167"/>
                <a:gd name="T23" fmla="*/ 1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7" h="148">
                  <a:moveTo>
                    <a:pt x="127" y="22"/>
                  </a:moveTo>
                  <a:cubicBezTo>
                    <a:pt x="113" y="8"/>
                    <a:pt x="95" y="0"/>
                    <a:pt x="74" y="0"/>
                  </a:cubicBezTo>
                  <a:cubicBezTo>
                    <a:pt x="33" y="0"/>
                    <a:pt x="0" y="33"/>
                    <a:pt x="0" y="74"/>
                  </a:cubicBezTo>
                  <a:cubicBezTo>
                    <a:pt x="0" y="115"/>
                    <a:pt x="33" y="148"/>
                    <a:pt x="74" y="148"/>
                  </a:cubicBezTo>
                  <a:cubicBezTo>
                    <a:pt x="106" y="148"/>
                    <a:pt x="133" y="127"/>
                    <a:pt x="143" y="99"/>
                  </a:cubicBezTo>
                  <a:cubicBezTo>
                    <a:pt x="70" y="79"/>
                    <a:pt x="70" y="79"/>
                    <a:pt x="70" y="79"/>
                  </a:cubicBezTo>
                  <a:lnTo>
                    <a:pt x="127" y="22"/>
                  </a:lnTo>
                  <a:close/>
                  <a:moveTo>
                    <a:pt x="147" y="19"/>
                  </a:moveTo>
                  <a:cubicBezTo>
                    <a:pt x="93" y="73"/>
                    <a:pt x="93" y="73"/>
                    <a:pt x="93" y="73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6" y="85"/>
                    <a:pt x="167" y="77"/>
                    <a:pt x="167" y="69"/>
                  </a:cubicBezTo>
                  <a:cubicBezTo>
                    <a:pt x="167" y="50"/>
                    <a:pt x="160" y="32"/>
                    <a:pt x="147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356C798-5CE6-430C-8B6B-EAE2419EB43D}"/>
              </a:ext>
            </a:extLst>
          </p:cNvPr>
          <p:cNvGrpSpPr/>
          <p:nvPr/>
        </p:nvGrpSpPr>
        <p:grpSpPr>
          <a:xfrm>
            <a:off x="5593507" y="1968259"/>
            <a:ext cx="1112293" cy="1112293"/>
            <a:chOff x="5457292" y="2429301"/>
            <a:chExt cx="1112293" cy="1112293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C2E9D4F4-5088-4BA9-96FE-77E498A699BA}"/>
                </a:ext>
              </a:extLst>
            </p:cNvPr>
            <p:cNvSpPr/>
            <p:nvPr/>
          </p:nvSpPr>
          <p:spPr>
            <a:xfrm>
              <a:off x="5457292" y="2429301"/>
              <a:ext cx="1112293" cy="1112293"/>
            </a:xfrm>
            <a:prstGeom prst="ellipse">
              <a:avLst/>
            </a:prstGeom>
            <a:solidFill>
              <a:srgbClr val="081E45"/>
            </a:solidFill>
            <a:ln w="571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FEF7A05B-0E7F-498B-8764-11602BF1B653}"/>
                </a:ext>
              </a:extLst>
            </p:cNvPr>
            <p:cNvSpPr/>
            <p:nvPr/>
          </p:nvSpPr>
          <p:spPr>
            <a:xfrm>
              <a:off x="5603339" y="2568084"/>
              <a:ext cx="825227" cy="825227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Freeform 86">
              <a:extLst>
                <a:ext uri="{FF2B5EF4-FFF2-40B4-BE49-F238E27FC236}">
                  <a16:creationId xmlns:a16="http://schemas.microsoft.com/office/drawing/2014/main" id="{00546391-238B-4754-9651-095A14FA5B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11254" y="2801637"/>
              <a:ext cx="404368" cy="402347"/>
            </a:xfrm>
            <a:custGeom>
              <a:avLst/>
              <a:gdLst>
                <a:gd name="T0" fmla="*/ 29 w 151"/>
                <a:gd name="T1" fmla="*/ 82 h 151"/>
                <a:gd name="T2" fmla="*/ 42 w 151"/>
                <a:gd name="T3" fmla="*/ 109 h 151"/>
                <a:gd name="T4" fmla="*/ 69 w 151"/>
                <a:gd name="T5" fmla="*/ 122 h 151"/>
                <a:gd name="T6" fmla="*/ 47 w 151"/>
                <a:gd name="T7" fmla="*/ 103 h 151"/>
                <a:gd name="T8" fmla="*/ 29 w 151"/>
                <a:gd name="T9" fmla="*/ 82 h 151"/>
                <a:gd name="T10" fmla="*/ 118 w 151"/>
                <a:gd name="T11" fmla="*/ 72 h 151"/>
                <a:gd name="T12" fmla="*/ 117 w 151"/>
                <a:gd name="T13" fmla="*/ 65 h 151"/>
                <a:gd name="T14" fmla="*/ 117 w 151"/>
                <a:gd name="T15" fmla="*/ 65 h 151"/>
                <a:gd name="T16" fmla="*/ 115 w 151"/>
                <a:gd name="T17" fmla="*/ 58 h 151"/>
                <a:gd name="T18" fmla="*/ 113 w 151"/>
                <a:gd name="T19" fmla="*/ 56 h 151"/>
                <a:gd name="T20" fmla="*/ 111 w 151"/>
                <a:gd name="T21" fmla="*/ 52 h 151"/>
                <a:gd name="T22" fmla="*/ 106 w 151"/>
                <a:gd name="T23" fmla="*/ 45 h 151"/>
                <a:gd name="T24" fmla="*/ 99 w 151"/>
                <a:gd name="T25" fmla="*/ 40 h 151"/>
                <a:gd name="T26" fmla="*/ 95 w 151"/>
                <a:gd name="T27" fmla="*/ 38 h 151"/>
                <a:gd name="T28" fmla="*/ 93 w 151"/>
                <a:gd name="T29" fmla="*/ 36 h 151"/>
                <a:gd name="T30" fmla="*/ 86 w 151"/>
                <a:gd name="T31" fmla="*/ 34 h 151"/>
                <a:gd name="T32" fmla="*/ 86 w 151"/>
                <a:gd name="T33" fmla="*/ 34 h 151"/>
                <a:gd name="T34" fmla="*/ 79 w 151"/>
                <a:gd name="T35" fmla="*/ 33 h 151"/>
                <a:gd name="T36" fmla="*/ 13 w 151"/>
                <a:gd name="T37" fmla="*/ 10 h 151"/>
                <a:gd name="T38" fmla="*/ 53 w 151"/>
                <a:gd name="T39" fmla="*/ 98 h 151"/>
                <a:gd name="T40" fmla="*/ 141 w 151"/>
                <a:gd name="T41" fmla="*/ 138 h 151"/>
                <a:gd name="T42" fmla="*/ 118 w 151"/>
                <a:gd name="T43" fmla="*/ 72 h 151"/>
                <a:gd name="T44" fmla="*/ 42 w 151"/>
                <a:gd name="T45" fmla="*/ 45 h 151"/>
                <a:gd name="T46" fmla="*/ 37 w 151"/>
                <a:gd name="T47" fmla="*/ 51 h 151"/>
                <a:gd name="T48" fmla="*/ 28 w 151"/>
                <a:gd name="T49" fmla="*/ 18 h 151"/>
                <a:gd name="T50" fmla="*/ 69 w 151"/>
                <a:gd name="T51" fmla="*/ 33 h 151"/>
                <a:gd name="T52" fmla="*/ 42 w 151"/>
                <a:gd name="T53" fmla="*/ 45 h 151"/>
                <a:gd name="T54" fmla="*/ 133 w 151"/>
                <a:gd name="T55" fmla="*/ 123 h 151"/>
                <a:gd name="T56" fmla="*/ 100 w 151"/>
                <a:gd name="T57" fmla="*/ 114 h 151"/>
                <a:gd name="T58" fmla="*/ 106 w 151"/>
                <a:gd name="T59" fmla="*/ 109 h 151"/>
                <a:gd name="T60" fmla="*/ 118 w 151"/>
                <a:gd name="T61" fmla="*/ 82 h 151"/>
                <a:gd name="T62" fmla="*/ 133 w 151"/>
                <a:gd name="T63" fmla="*/ 12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1" h="151">
                  <a:moveTo>
                    <a:pt x="29" y="82"/>
                  </a:moveTo>
                  <a:cubicBezTo>
                    <a:pt x="30" y="92"/>
                    <a:pt x="34" y="102"/>
                    <a:pt x="42" y="109"/>
                  </a:cubicBezTo>
                  <a:cubicBezTo>
                    <a:pt x="49" y="117"/>
                    <a:pt x="59" y="121"/>
                    <a:pt x="69" y="122"/>
                  </a:cubicBezTo>
                  <a:cubicBezTo>
                    <a:pt x="62" y="117"/>
                    <a:pt x="55" y="111"/>
                    <a:pt x="47" y="103"/>
                  </a:cubicBezTo>
                  <a:cubicBezTo>
                    <a:pt x="40" y="96"/>
                    <a:pt x="34" y="89"/>
                    <a:pt x="29" y="82"/>
                  </a:cubicBezTo>
                  <a:close/>
                  <a:moveTo>
                    <a:pt x="118" y="72"/>
                  </a:moveTo>
                  <a:cubicBezTo>
                    <a:pt x="118" y="70"/>
                    <a:pt x="118" y="67"/>
                    <a:pt x="117" y="65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6" y="63"/>
                    <a:pt x="116" y="60"/>
                    <a:pt x="115" y="58"/>
                  </a:cubicBezTo>
                  <a:cubicBezTo>
                    <a:pt x="114" y="58"/>
                    <a:pt x="114" y="57"/>
                    <a:pt x="113" y="56"/>
                  </a:cubicBezTo>
                  <a:cubicBezTo>
                    <a:pt x="113" y="55"/>
                    <a:pt x="112" y="53"/>
                    <a:pt x="111" y="52"/>
                  </a:cubicBezTo>
                  <a:cubicBezTo>
                    <a:pt x="109" y="49"/>
                    <a:pt x="108" y="47"/>
                    <a:pt x="106" y="45"/>
                  </a:cubicBezTo>
                  <a:cubicBezTo>
                    <a:pt x="104" y="43"/>
                    <a:pt x="101" y="42"/>
                    <a:pt x="99" y="40"/>
                  </a:cubicBezTo>
                  <a:cubicBezTo>
                    <a:pt x="98" y="39"/>
                    <a:pt x="96" y="38"/>
                    <a:pt x="95" y="38"/>
                  </a:cubicBezTo>
                  <a:cubicBezTo>
                    <a:pt x="94" y="37"/>
                    <a:pt x="93" y="37"/>
                    <a:pt x="93" y="36"/>
                  </a:cubicBezTo>
                  <a:cubicBezTo>
                    <a:pt x="91" y="35"/>
                    <a:pt x="88" y="35"/>
                    <a:pt x="86" y="34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84" y="33"/>
                    <a:pt x="81" y="33"/>
                    <a:pt x="79" y="33"/>
                  </a:cubicBezTo>
                  <a:cubicBezTo>
                    <a:pt x="50" y="10"/>
                    <a:pt x="23" y="0"/>
                    <a:pt x="13" y="10"/>
                  </a:cubicBezTo>
                  <a:cubicBezTo>
                    <a:pt x="0" y="23"/>
                    <a:pt x="18" y="62"/>
                    <a:pt x="53" y="98"/>
                  </a:cubicBezTo>
                  <a:cubicBezTo>
                    <a:pt x="89" y="133"/>
                    <a:pt x="128" y="151"/>
                    <a:pt x="141" y="138"/>
                  </a:cubicBezTo>
                  <a:cubicBezTo>
                    <a:pt x="151" y="128"/>
                    <a:pt x="141" y="101"/>
                    <a:pt x="118" y="72"/>
                  </a:cubicBezTo>
                  <a:close/>
                  <a:moveTo>
                    <a:pt x="42" y="45"/>
                  </a:moveTo>
                  <a:cubicBezTo>
                    <a:pt x="40" y="47"/>
                    <a:pt x="38" y="49"/>
                    <a:pt x="37" y="51"/>
                  </a:cubicBezTo>
                  <a:cubicBezTo>
                    <a:pt x="27" y="36"/>
                    <a:pt x="23" y="23"/>
                    <a:pt x="28" y="18"/>
                  </a:cubicBezTo>
                  <a:cubicBezTo>
                    <a:pt x="34" y="13"/>
                    <a:pt x="50" y="19"/>
                    <a:pt x="69" y="33"/>
                  </a:cubicBezTo>
                  <a:cubicBezTo>
                    <a:pt x="59" y="34"/>
                    <a:pt x="49" y="38"/>
                    <a:pt x="42" y="45"/>
                  </a:cubicBezTo>
                  <a:close/>
                  <a:moveTo>
                    <a:pt x="133" y="123"/>
                  </a:moveTo>
                  <a:cubicBezTo>
                    <a:pt x="128" y="128"/>
                    <a:pt x="115" y="124"/>
                    <a:pt x="100" y="114"/>
                  </a:cubicBezTo>
                  <a:cubicBezTo>
                    <a:pt x="102" y="113"/>
                    <a:pt x="104" y="111"/>
                    <a:pt x="106" y="109"/>
                  </a:cubicBezTo>
                  <a:cubicBezTo>
                    <a:pt x="113" y="102"/>
                    <a:pt x="117" y="92"/>
                    <a:pt x="118" y="82"/>
                  </a:cubicBezTo>
                  <a:cubicBezTo>
                    <a:pt x="132" y="101"/>
                    <a:pt x="138" y="117"/>
                    <a:pt x="133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CA819AA-B557-4ECB-9376-B27084E2D62E}"/>
              </a:ext>
            </a:extLst>
          </p:cNvPr>
          <p:cNvGrpSpPr/>
          <p:nvPr/>
        </p:nvGrpSpPr>
        <p:grpSpPr>
          <a:xfrm>
            <a:off x="7876030" y="1968259"/>
            <a:ext cx="1112293" cy="1112293"/>
            <a:chOff x="7390156" y="2429301"/>
            <a:chExt cx="1112293" cy="1112293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C989E7C8-3CED-49A1-A9B8-E1E5403F9683}"/>
                </a:ext>
              </a:extLst>
            </p:cNvPr>
            <p:cNvSpPr/>
            <p:nvPr/>
          </p:nvSpPr>
          <p:spPr>
            <a:xfrm>
              <a:off x="7390156" y="2429301"/>
              <a:ext cx="1112293" cy="1112293"/>
            </a:xfrm>
            <a:prstGeom prst="ellipse">
              <a:avLst/>
            </a:prstGeom>
            <a:solidFill>
              <a:srgbClr val="081E45"/>
            </a:solidFill>
            <a:ln w="571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0DE58E75-EADC-44E4-BACE-D25478710794}"/>
                </a:ext>
              </a:extLst>
            </p:cNvPr>
            <p:cNvSpPr/>
            <p:nvPr/>
          </p:nvSpPr>
          <p:spPr>
            <a:xfrm>
              <a:off x="7533688" y="2568084"/>
              <a:ext cx="825227" cy="825227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Freeform 103">
              <a:extLst>
                <a:ext uri="{FF2B5EF4-FFF2-40B4-BE49-F238E27FC236}">
                  <a16:creationId xmlns:a16="http://schemas.microsoft.com/office/drawing/2014/main" id="{7E0F21CF-76B6-4C9C-AAA2-C1DE822D39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12373" y="2737894"/>
              <a:ext cx="319230" cy="513049"/>
            </a:xfrm>
            <a:custGeom>
              <a:avLst/>
              <a:gdLst>
                <a:gd name="T0" fmla="*/ 88 w 106"/>
                <a:gd name="T1" fmla="*/ 94 h 170"/>
                <a:gd name="T2" fmla="*/ 55 w 106"/>
                <a:gd name="T3" fmla="*/ 107 h 170"/>
                <a:gd name="T4" fmla="*/ 72 w 106"/>
                <a:gd name="T5" fmla="*/ 170 h 170"/>
                <a:gd name="T6" fmla="*/ 84 w 106"/>
                <a:gd name="T7" fmla="*/ 149 h 170"/>
                <a:gd name="T8" fmla="*/ 106 w 106"/>
                <a:gd name="T9" fmla="*/ 161 h 170"/>
                <a:gd name="T10" fmla="*/ 88 w 106"/>
                <a:gd name="T11" fmla="*/ 94 h 170"/>
                <a:gd name="T12" fmla="*/ 52 w 106"/>
                <a:gd name="T13" fmla="*/ 21 h 170"/>
                <a:gd name="T14" fmla="*/ 23 w 106"/>
                <a:gd name="T15" fmla="*/ 50 h 170"/>
                <a:gd name="T16" fmla="*/ 52 w 106"/>
                <a:gd name="T17" fmla="*/ 78 h 170"/>
                <a:gd name="T18" fmla="*/ 81 w 106"/>
                <a:gd name="T19" fmla="*/ 50 h 170"/>
                <a:gd name="T20" fmla="*/ 52 w 106"/>
                <a:gd name="T21" fmla="*/ 21 h 170"/>
                <a:gd name="T22" fmla="*/ 101 w 106"/>
                <a:gd name="T23" fmla="*/ 50 h 170"/>
                <a:gd name="T24" fmla="*/ 52 w 106"/>
                <a:gd name="T25" fmla="*/ 0 h 170"/>
                <a:gd name="T26" fmla="*/ 2 w 106"/>
                <a:gd name="T27" fmla="*/ 50 h 170"/>
                <a:gd name="T28" fmla="*/ 52 w 106"/>
                <a:gd name="T29" fmla="*/ 99 h 170"/>
                <a:gd name="T30" fmla="*/ 101 w 106"/>
                <a:gd name="T31" fmla="*/ 50 h 170"/>
                <a:gd name="T32" fmla="*/ 52 w 106"/>
                <a:gd name="T33" fmla="*/ 87 h 170"/>
                <a:gd name="T34" fmla="*/ 15 w 106"/>
                <a:gd name="T35" fmla="*/ 50 h 170"/>
                <a:gd name="T36" fmla="*/ 52 w 106"/>
                <a:gd name="T37" fmla="*/ 13 h 170"/>
                <a:gd name="T38" fmla="*/ 89 w 106"/>
                <a:gd name="T39" fmla="*/ 50 h 170"/>
                <a:gd name="T40" fmla="*/ 52 w 106"/>
                <a:gd name="T41" fmla="*/ 87 h 170"/>
                <a:gd name="T42" fmla="*/ 0 w 106"/>
                <a:gd name="T43" fmla="*/ 148 h 170"/>
                <a:gd name="T44" fmla="*/ 21 w 106"/>
                <a:gd name="T45" fmla="*/ 135 h 170"/>
                <a:gd name="T46" fmla="*/ 34 w 106"/>
                <a:gd name="T47" fmla="*/ 157 h 170"/>
                <a:gd name="T48" fmla="*/ 47 w 106"/>
                <a:gd name="T49" fmla="*/ 107 h 170"/>
                <a:gd name="T50" fmla="*/ 14 w 106"/>
                <a:gd name="T51" fmla="*/ 93 h 170"/>
                <a:gd name="T52" fmla="*/ 0 w 106"/>
                <a:gd name="T53" fmla="*/ 14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6" h="170">
                  <a:moveTo>
                    <a:pt x="88" y="94"/>
                  </a:moveTo>
                  <a:cubicBezTo>
                    <a:pt x="79" y="101"/>
                    <a:pt x="68" y="106"/>
                    <a:pt x="55" y="107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106" y="161"/>
                    <a:pt x="106" y="161"/>
                    <a:pt x="106" y="161"/>
                  </a:cubicBezTo>
                  <a:lnTo>
                    <a:pt x="88" y="94"/>
                  </a:lnTo>
                  <a:close/>
                  <a:moveTo>
                    <a:pt x="52" y="21"/>
                  </a:moveTo>
                  <a:cubicBezTo>
                    <a:pt x="36" y="21"/>
                    <a:pt x="23" y="34"/>
                    <a:pt x="23" y="50"/>
                  </a:cubicBezTo>
                  <a:cubicBezTo>
                    <a:pt x="23" y="65"/>
                    <a:pt x="36" y="78"/>
                    <a:pt x="52" y="78"/>
                  </a:cubicBezTo>
                  <a:cubicBezTo>
                    <a:pt x="68" y="78"/>
                    <a:pt x="81" y="65"/>
                    <a:pt x="81" y="50"/>
                  </a:cubicBezTo>
                  <a:cubicBezTo>
                    <a:pt x="81" y="34"/>
                    <a:pt x="68" y="21"/>
                    <a:pt x="52" y="21"/>
                  </a:cubicBezTo>
                  <a:close/>
                  <a:moveTo>
                    <a:pt x="101" y="50"/>
                  </a:moveTo>
                  <a:cubicBezTo>
                    <a:pt x="101" y="22"/>
                    <a:pt x="79" y="0"/>
                    <a:pt x="52" y="0"/>
                  </a:cubicBezTo>
                  <a:cubicBezTo>
                    <a:pt x="24" y="0"/>
                    <a:pt x="2" y="22"/>
                    <a:pt x="2" y="50"/>
                  </a:cubicBezTo>
                  <a:cubicBezTo>
                    <a:pt x="2" y="77"/>
                    <a:pt x="24" y="99"/>
                    <a:pt x="52" y="99"/>
                  </a:cubicBezTo>
                  <a:cubicBezTo>
                    <a:pt x="79" y="99"/>
                    <a:pt x="101" y="77"/>
                    <a:pt x="101" y="50"/>
                  </a:cubicBezTo>
                  <a:close/>
                  <a:moveTo>
                    <a:pt x="52" y="87"/>
                  </a:moveTo>
                  <a:cubicBezTo>
                    <a:pt x="31" y="87"/>
                    <a:pt x="15" y="70"/>
                    <a:pt x="15" y="50"/>
                  </a:cubicBezTo>
                  <a:cubicBezTo>
                    <a:pt x="15" y="29"/>
                    <a:pt x="31" y="13"/>
                    <a:pt x="52" y="13"/>
                  </a:cubicBezTo>
                  <a:cubicBezTo>
                    <a:pt x="72" y="13"/>
                    <a:pt x="89" y="29"/>
                    <a:pt x="89" y="50"/>
                  </a:cubicBezTo>
                  <a:cubicBezTo>
                    <a:pt x="89" y="70"/>
                    <a:pt x="72" y="87"/>
                    <a:pt x="52" y="87"/>
                  </a:cubicBezTo>
                  <a:close/>
                  <a:moveTo>
                    <a:pt x="0" y="148"/>
                  </a:moveTo>
                  <a:cubicBezTo>
                    <a:pt x="21" y="135"/>
                    <a:pt x="21" y="135"/>
                    <a:pt x="21" y="135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35" y="106"/>
                    <a:pt x="23" y="101"/>
                    <a:pt x="14" y="93"/>
                  </a:cubicBezTo>
                  <a:lnTo>
                    <a:pt x="0" y="1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2860E1B-DEBA-4F90-BC62-FF03982175AA}"/>
              </a:ext>
            </a:extLst>
          </p:cNvPr>
          <p:cNvGrpSpPr/>
          <p:nvPr/>
        </p:nvGrpSpPr>
        <p:grpSpPr>
          <a:xfrm>
            <a:off x="10158554" y="1968259"/>
            <a:ext cx="1112293" cy="1112293"/>
            <a:chOff x="9977190" y="2429301"/>
            <a:chExt cx="1112293" cy="1112293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6520AB3F-A4A7-498D-B9C1-B02D3A541620}"/>
                </a:ext>
              </a:extLst>
            </p:cNvPr>
            <p:cNvSpPr/>
            <p:nvPr/>
          </p:nvSpPr>
          <p:spPr>
            <a:xfrm>
              <a:off x="9977190" y="2429301"/>
              <a:ext cx="1112293" cy="1112293"/>
            </a:xfrm>
            <a:prstGeom prst="ellipse">
              <a:avLst/>
            </a:prstGeom>
            <a:solidFill>
              <a:srgbClr val="081E45"/>
            </a:solidFill>
            <a:ln w="571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116ECDA9-4153-40C4-8A81-20377BE8CD16}"/>
                </a:ext>
              </a:extLst>
            </p:cNvPr>
            <p:cNvSpPr/>
            <p:nvPr/>
          </p:nvSpPr>
          <p:spPr>
            <a:xfrm>
              <a:off x="10123237" y="2568084"/>
              <a:ext cx="825227" cy="825227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Freeform 68">
              <a:extLst>
                <a:ext uri="{FF2B5EF4-FFF2-40B4-BE49-F238E27FC236}">
                  <a16:creationId xmlns:a16="http://schemas.microsoft.com/office/drawing/2014/main" id="{9AED6B25-2FF6-4C86-BC08-8AB16FEDCF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28735" y="2741467"/>
              <a:ext cx="470044" cy="470044"/>
            </a:xfrm>
            <a:custGeom>
              <a:avLst/>
              <a:gdLst>
                <a:gd name="T0" fmla="*/ 126 w 164"/>
                <a:gd name="T1" fmla="*/ 96 h 164"/>
                <a:gd name="T2" fmla="*/ 124 w 164"/>
                <a:gd name="T3" fmla="*/ 111 h 164"/>
                <a:gd name="T4" fmla="*/ 113 w 164"/>
                <a:gd name="T5" fmla="*/ 113 h 164"/>
                <a:gd name="T6" fmla="*/ 118 w 164"/>
                <a:gd name="T7" fmla="*/ 96 h 164"/>
                <a:gd name="T8" fmla="*/ 105 w 164"/>
                <a:gd name="T9" fmla="*/ 59 h 164"/>
                <a:gd name="T10" fmla="*/ 74 w 164"/>
                <a:gd name="T11" fmla="*/ 57 h 164"/>
                <a:gd name="T12" fmla="*/ 64 w 164"/>
                <a:gd name="T13" fmla="*/ 64 h 164"/>
                <a:gd name="T14" fmla="*/ 68 w 164"/>
                <a:gd name="T15" fmla="*/ 47 h 164"/>
                <a:gd name="T16" fmla="*/ 56 w 164"/>
                <a:gd name="T17" fmla="*/ 9 h 164"/>
                <a:gd name="T18" fmla="*/ 30 w 164"/>
                <a:gd name="T19" fmla="*/ 12 h 164"/>
                <a:gd name="T20" fmla="*/ 14 w 164"/>
                <a:gd name="T21" fmla="*/ 40 h 164"/>
                <a:gd name="T22" fmla="*/ 0 w 164"/>
                <a:gd name="T23" fmla="*/ 41 h 164"/>
                <a:gd name="T24" fmla="*/ 38 w 164"/>
                <a:gd name="T25" fmla="*/ 68 h 164"/>
                <a:gd name="T26" fmla="*/ 40 w 164"/>
                <a:gd name="T27" fmla="*/ 53 h 164"/>
                <a:gd name="T28" fmla="*/ 51 w 164"/>
                <a:gd name="T29" fmla="*/ 50 h 164"/>
                <a:gd name="T30" fmla="*/ 47 w 164"/>
                <a:gd name="T31" fmla="*/ 68 h 164"/>
                <a:gd name="T32" fmla="*/ 87 w 164"/>
                <a:gd name="T33" fmla="*/ 117 h 164"/>
                <a:gd name="T34" fmla="*/ 102 w 164"/>
                <a:gd name="T35" fmla="*/ 94 h 164"/>
                <a:gd name="T36" fmla="*/ 100 w 164"/>
                <a:gd name="T37" fmla="*/ 100 h 164"/>
                <a:gd name="T38" fmla="*/ 96 w 164"/>
                <a:gd name="T39" fmla="*/ 117 h 164"/>
                <a:gd name="T40" fmla="*/ 122 w 164"/>
                <a:gd name="T41" fmla="*/ 164 h 164"/>
                <a:gd name="T42" fmla="*/ 124 w 164"/>
                <a:gd name="T43" fmla="*/ 150 h 164"/>
                <a:gd name="T44" fmla="*/ 152 w 164"/>
                <a:gd name="T45" fmla="*/ 134 h 164"/>
                <a:gd name="T46" fmla="*/ 155 w 164"/>
                <a:gd name="T47" fmla="*/ 108 h 164"/>
                <a:gd name="T48" fmla="*/ 20 w 164"/>
                <a:gd name="T49" fmla="*/ 48 h 164"/>
                <a:gd name="T50" fmla="*/ 52 w 164"/>
                <a:gd name="T51" fmla="*/ 28 h 164"/>
                <a:gd name="T52" fmla="*/ 62 w 164"/>
                <a:gd name="T53" fmla="*/ 83 h 164"/>
                <a:gd name="T54" fmla="*/ 92 w 164"/>
                <a:gd name="T55" fmla="*/ 65 h 164"/>
                <a:gd name="T56" fmla="*/ 62 w 164"/>
                <a:gd name="T57" fmla="*/ 83 h 164"/>
                <a:gd name="T58" fmla="*/ 72 w 164"/>
                <a:gd name="T59" fmla="*/ 99 h 164"/>
                <a:gd name="T60" fmla="*/ 102 w 164"/>
                <a:gd name="T61" fmla="*/ 81 h 164"/>
                <a:gd name="T62" fmla="*/ 116 w 164"/>
                <a:gd name="T63" fmla="*/ 144 h 164"/>
                <a:gd name="T64" fmla="*/ 136 w 164"/>
                <a:gd name="T65" fmla="*/ 112 h 164"/>
                <a:gd name="T66" fmla="*/ 116 w 164"/>
                <a:gd name="T67" fmla="*/ 14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4" h="164">
                  <a:moveTo>
                    <a:pt x="155" y="108"/>
                  </a:moveTo>
                  <a:cubicBezTo>
                    <a:pt x="147" y="100"/>
                    <a:pt x="137" y="97"/>
                    <a:pt x="126" y="96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4" y="111"/>
                    <a:pt x="124" y="111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1" y="120"/>
                    <a:pt x="112" y="117"/>
                    <a:pt x="113" y="113"/>
                  </a:cubicBezTo>
                  <a:cubicBezTo>
                    <a:pt x="113" y="113"/>
                    <a:pt x="114" y="113"/>
                    <a:pt x="114" y="113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9" y="82"/>
                    <a:pt x="115" y="68"/>
                    <a:pt x="105" y="59"/>
                  </a:cubicBezTo>
                  <a:cubicBezTo>
                    <a:pt x="98" y="51"/>
                    <a:pt x="88" y="47"/>
                    <a:pt x="77" y="47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8"/>
                    <a:pt x="63" y="66"/>
                    <a:pt x="64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9" y="32"/>
                    <a:pt x="65" y="19"/>
                    <a:pt x="56" y="9"/>
                  </a:cubicBezTo>
                  <a:cubicBezTo>
                    <a:pt x="52" y="5"/>
                    <a:pt x="47" y="2"/>
                    <a:pt x="42" y="0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4" y="12"/>
                    <a:pt x="37" y="13"/>
                    <a:pt x="40" y="1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37"/>
                    <a:pt x="12" y="34"/>
                    <a:pt x="12" y="3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47"/>
                    <a:pt x="5" y="52"/>
                    <a:pt x="9" y="56"/>
                  </a:cubicBezTo>
                  <a:cubicBezTo>
                    <a:pt x="17" y="63"/>
                    <a:pt x="27" y="67"/>
                    <a:pt x="38" y="68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3"/>
                    <a:pt x="40" y="53"/>
                    <a:pt x="40" y="53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3"/>
                    <a:pt x="52" y="47"/>
                    <a:pt x="51" y="50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5" y="82"/>
                    <a:pt x="49" y="96"/>
                    <a:pt x="59" y="105"/>
                  </a:cubicBezTo>
                  <a:cubicBezTo>
                    <a:pt x="66" y="113"/>
                    <a:pt x="76" y="117"/>
                    <a:pt x="87" y="117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1" y="96"/>
                    <a:pt x="101" y="98"/>
                    <a:pt x="100" y="100"/>
                  </a:cubicBezTo>
                  <a:cubicBezTo>
                    <a:pt x="100" y="100"/>
                    <a:pt x="100" y="100"/>
                    <a:pt x="100" y="100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5" y="131"/>
                    <a:pt x="98" y="145"/>
                    <a:pt x="108" y="154"/>
                  </a:cubicBezTo>
                  <a:cubicBezTo>
                    <a:pt x="112" y="159"/>
                    <a:pt x="117" y="162"/>
                    <a:pt x="122" y="164"/>
                  </a:cubicBezTo>
                  <a:cubicBezTo>
                    <a:pt x="134" y="152"/>
                    <a:pt x="134" y="152"/>
                    <a:pt x="134" y="152"/>
                  </a:cubicBezTo>
                  <a:cubicBezTo>
                    <a:pt x="130" y="152"/>
                    <a:pt x="127" y="151"/>
                    <a:pt x="124" y="150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1" y="127"/>
                    <a:pt x="152" y="130"/>
                    <a:pt x="152" y="134"/>
                  </a:cubicBezTo>
                  <a:cubicBezTo>
                    <a:pt x="164" y="122"/>
                    <a:pt x="164" y="122"/>
                    <a:pt x="164" y="122"/>
                  </a:cubicBezTo>
                  <a:cubicBezTo>
                    <a:pt x="162" y="117"/>
                    <a:pt x="159" y="112"/>
                    <a:pt x="155" y="108"/>
                  </a:cubicBezTo>
                  <a:close/>
                  <a:moveTo>
                    <a:pt x="28" y="52"/>
                  </a:moveTo>
                  <a:cubicBezTo>
                    <a:pt x="25" y="51"/>
                    <a:pt x="22" y="50"/>
                    <a:pt x="20" y="48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0" y="22"/>
                    <a:pt x="51" y="25"/>
                    <a:pt x="52" y="28"/>
                  </a:cubicBezTo>
                  <a:lnTo>
                    <a:pt x="28" y="52"/>
                  </a:lnTo>
                  <a:close/>
                  <a:moveTo>
                    <a:pt x="62" y="83"/>
                  </a:moveTo>
                  <a:cubicBezTo>
                    <a:pt x="83" y="61"/>
                    <a:pt x="83" y="61"/>
                    <a:pt x="83" y="61"/>
                  </a:cubicBezTo>
                  <a:cubicBezTo>
                    <a:pt x="86" y="62"/>
                    <a:pt x="90" y="63"/>
                    <a:pt x="92" y="65"/>
                  </a:cubicBezTo>
                  <a:cubicBezTo>
                    <a:pt x="65" y="92"/>
                    <a:pt x="65" y="92"/>
                    <a:pt x="65" y="92"/>
                  </a:cubicBezTo>
                  <a:cubicBezTo>
                    <a:pt x="63" y="89"/>
                    <a:pt x="62" y="86"/>
                    <a:pt x="62" y="83"/>
                  </a:cubicBezTo>
                  <a:close/>
                  <a:moveTo>
                    <a:pt x="81" y="102"/>
                  </a:moveTo>
                  <a:cubicBezTo>
                    <a:pt x="77" y="102"/>
                    <a:pt x="74" y="101"/>
                    <a:pt x="72" y="99"/>
                  </a:cubicBezTo>
                  <a:cubicBezTo>
                    <a:pt x="99" y="71"/>
                    <a:pt x="99" y="71"/>
                    <a:pt x="99" y="71"/>
                  </a:cubicBezTo>
                  <a:cubicBezTo>
                    <a:pt x="101" y="74"/>
                    <a:pt x="102" y="77"/>
                    <a:pt x="102" y="81"/>
                  </a:cubicBezTo>
                  <a:lnTo>
                    <a:pt x="81" y="102"/>
                  </a:lnTo>
                  <a:close/>
                  <a:moveTo>
                    <a:pt x="116" y="144"/>
                  </a:moveTo>
                  <a:cubicBezTo>
                    <a:pt x="114" y="142"/>
                    <a:pt x="113" y="139"/>
                    <a:pt x="112" y="136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9" y="113"/>
                    <a:pt x="142" y="114"/>
                    <a:pt x="144" y="116"/>
                  </a:cubicBezTo>
                  <a:lnTo>
                    <a:pt x="116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528C6EF1-CD83-4AD7-B35B-48FB1EB7B3CA}"/>
              </a:ext>
            </a:extLst>
          </p:cNvPr>
          <p:cNvSpPr txBox="1"/>
          <p:nvPr/>
        </p:nvSpPr>
        <p:spPr>
          <a:xfrm>
            <a:off x="749288" y="3637127"/>
            <a:ext cx="1669690" cy="89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880296B-305E-4FF3-87D6-23A901BDC596}"/>
              </a:ext>
            </a:extLst>
          </p:cNvPr>
          <p:cNvSpPr txBox="1"/>
          <p:nvPr/>
        </p:nvSpPr>
        <p:spPr>
          <a:xfrm>
            <a:off x="3034143" y="3637127"/>
            <a:ext cx="1669690" cy="89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9F2F304-BD27-4D9B-8FFD-82907ED2A33B}"/>
              </a:ext>
            </a:extLst>
          </p:cNvPr>
          <p:cNvSpPr txBox="1"/>
          <p:nvPr/>
        </p:nvSpPr>
        <p:spPr>
          <a:xfrm>
            <a:off x="5318998" y="3637127"/>
            <a:ext cx="1669690" cy="89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92933B4-FDC7-4C19-827F-A739BAEFD9DC}"/>
              </a:ext>
            </a:extLst>
          </p:cNvPr>
          <p:cNvSpPr txBox="1"/>
          <p:nvPr/>
        </p:nvSpPr>
        <p:spPr>
          <a:xfrm>
            <a:off x="7603854" y="3637127"/>
            <a:ext cx="1669690" cy="89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7AC26BA-A02B-4603-BA26-D3F009405392}"/>
              </a:ext>
            </a:extLst>
          </p:cNvPr>
          <p:cNvSpPr txBox="1"/>
          <p:nvPr/>
        </p:nvSpPr>
        <p:spPr>
          <a:xfrm>
            <a:off x="9888710" y="3637127"/>
            <a:ext cx="1669690" cy="89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C17F5B8F-5712-4685-9B6F-3016EC88C224}"/>
              </a:ext>
            </a:extLst>
          </p:cNvPr>
          <p:cNvSpPr/>
          <p:nvPr/>
        </p:nvSpPr>
        <p:spPr>
          <a:xfrm>
            <a:off x="968166" y="3198245"/>
            <a:ext cx="1264034" cy="347057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1FF1382-70B6-4164-83B8-52034C243873}"/>
              </a:ext>
            </a:extLst>
          </p:cNvPr>
          <p:cNvSpPr/>
          <p:nvPr/>
        </p:nvSpPr>
        <p:spPr>
          <a:xfrm>
            <a:off x="3236971" y="3198245"/>
            <a:ext cx="1264034" cy="347057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D351BC2-8385-43B1-A038-AEF4129FBC9D}"/>
              </a:ext>
            </a:extLst>
          </p:cNvPr>
          <p:cNvSpPr/>
          <p:nvPr/>
        </p:nvSpPr>
        <p:spPr>
          <a:xfrm>
            <a:off x="5488078" y="3198245"/>
            <a:ext cx="1264034" cy="347057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4B262AB2-711B-4978-BC68-FAC6ABAE7D1D}"/>
              </a:ext>
            </a:extLst>
          </p:cNvPr>
          <p:cNvSpPr/>
          <p:nvPr/>
        </p:nvSpPr>
        <p:spPr>
          <a:xfrm>
            <a:off x="7725378" y="3198245"/>
            <a:ext cx="1264034" cy="347057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0B5AEA1-8C19-4BF9-84BA-D2D86E63D13B}"/>
              </a:ext>
            </a:extLst>
          </p:cNvPr>
          <p:cNvSpPr/>
          <p:nvPr/>
        </p:nvSpPr>
        <p:spPr>
          <a:xfrm>
            <a:off x="10055516" y="3198245"/>
            <a:ext cx="1264034" cy="347057"/>
          </a:xfrm>
          <a:prstGeom prst="rect">
            <a:avLst/>
          </a:prstGeom>
          <a:solidFill>
            <a:srgbClr val="E9C7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DA7DEE4E-4472-4878-8170-864ABE2BD3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943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搞定列表排版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id="{BE667797-AC4A-423E-BD59-56F87C0BD236}"/>
              </a:ext>
            </a:extLst>
          </p:cNvPr>
          <p:cNvSpPr/>
          <p:nvPr/>
        </p:nvSpPr>
        <p:spPr>
          <a:xfrm>
            <a:off x="4577416" y="2532163"/>
            <a:ext cx="3028492" cy="3028492"/>
          </a:xfrm>
          <a:prstGeom prst="ellipse">
            <a:avLst/>
          </a:pr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三角形 18">
            <a:extLst>
              <a:ext uri="{FF2B5EF4-FFF2-40B4-BE49-F238E27FC236}">
                <a16:creationId xmlns:a16="http://schemas.microsoft.com/office/drawing/2014/main" id="{9F576D7D-C1D8-4C30-A10B-5639E0832DE3}"/>
              </a:ext>
            </a:extLst>
          </p:cNvPr>
          <p:cNvSpPr/>
          <p:nvPr/>
        </p:nvSpPr>
        <p:spPr>
          <a:xfrm>
            <a:off x="5290999" y="3117726"/>
            <a:ext cx="1606758" cy="1385134"/>
          </a:xfrm>
          <a:prstGeom prst="triangle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072ACE5-4D23-44D0-A35B-ABE3FF70A388}"/>
              </a:ext>
            </a:extLst>
          </p:cNvPr>
          <p:cNvSpPr/>
          <p:nvPr/>
        </p:nvSpPr>
        <p:spPr>
          <a:xfrm>
            <a:off x="5675095" y="2094315"/>
            <a:ext cx="853534" cy="853534"/>
          </a:xfrm>
          <a:prstGeom prst="ellipse">
            <a:avLst/>
          </a:prstGeom>
          <a:solidFill>
            <a:srgbClr val="081E45"/>
          </a:solidFill>
          <a:ln w="952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EFBE67C3-D67C-4CF0-962B-F270CD0D8283}"/>
              </a:ext>
            </a:extLst>
          </p:cNvPr>
          <p:cNvSpPr/>
          <p:nvPr/>
        </p:nvSpPr>
        <p:spPr>
          <a:xfrm>
            <a:off x="4321080" y="4333423"/>
            <a:ext cx="853534" cy="853534"/>
          </a:xfrm>
          <a:prstGeom prst="ellipse">
            <a:avLst/>
          </a:prstGeom>
          <a:solidFill>
            <a:srgbClr val="081E45"/>
          </a:solidFill>
          <a:ln w="952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2312247C-EBA8-464B-BDFB-9BDFA7116FD2}"/>
              </a:ext>
            </a:extLst>
          </p:cNvPr>
          <p:cNvSpPr/>
          <p:nvPr/>
        </p:nvSpPr>
        <p:spPr>
          <a:xfrm>
            <a:off x="6999803" y="4333423"/>
            <a:ext cx="853534" cy="853534"/>
          </a:xfrm>
          <a:prstGeom prst="ellipse">
            <a:avLst/>
          </a:prstGeom>
          <a:solidFill>
            <a:srgbClr val="081E45"/>
          </a:solidFill>
          <a:ln w="952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弧 25">
            <a:extLst>
              <a:ext uri="{FF2B5EF4-FFF2-40B4-BE49-F238E27FC236}">
                <a16:creationId xmlns:a16="http://schemas.microsoft.com/office/drawing/2014/main" id="{B7D7D885-A637-48A4-87F7-83FFD4D6FA26}"/>
              </a:ext>
            </a:extLst>
          </p:cNvPr>
          <p:cNvSpPr>
            <a:spLocks noChangeAspect="1"/>
          </p:cNvSpPr>
          <p:nvPr/>
        </p:nvSpPr>
        <p:spPr>
          <a:xfrm>
            <a:off x="4451955" y="2406702"/>
            <a:ext cx="3279414" cy="3279414"/>
          </a:xfrm>
          <a:prstGeom prst="arc">
            <a:avLst>
              <a:gd name="adj1" fmla="val 17732983"/>
              <a:gd name="adj2" fmla="val 627435"/>
            </a:avLst>
          </a:prstGeom>
          <a:noFill/>
          <a:ln w="6350" cap="flat" cmpd="sng" algn="ctr">
            <a:solidFill>
              <a:srgbClr val="081E45"/>
            </a:solidFill>
            <a:prstDash val="solid"/>
            <a:miter lim="800000"/>
            <a:headEnd type="none"/>
            <a:tailEnd type="stealth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弧 233">
            <a:extLst>
              <a:ext uri="{FF2B5EF4-FFF2-40B4-BE49-F238E27FC236}">
                <a16:creationId xmlns:a16="http://schemas.microsoft.com/office/drawing/2014/main" id="{198F00E1-F26D-4085-8F15-862D96645331}"/>
              </a:ext>
            </a:extLst>
          </p:cNvPr>
          <p:cNvSpPr>
            <a:spLocks noChangeAspect="1"/>
          </p:cNvSpPr>
          <p:nvPr/>
        </p:nvSpPr>
        <p:spPr>
          <a:xfrm>
            <a:off x="4451955" y="2406702"/>
            <a:ext cx="3279414" cy="3279414"/>
          </a:xfrm>
          <a:prstGeom prst="arc">
            <a:avLst>
              <a:gd name="adj1" fmla="val 2699731"/>
              <a:gd name="adj2" fmla="val 8084237"/>
            </a:avLst>
          </a:prstGeom>
          <a:noFill/>
          <a:ln w="6350" cap="flat" cmpd="sng" algn="ctr">
            <a:solidFill>
              <a:srgbClr val="081E45"/>
            </a:solidFill>
            <a:prstDash val="solid"/>
            <a:miter lim="800000"/>
            <a:headEnd type="none"/>
            <a:tailEnd type="stealth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弧 243">
            <a:extLst>
              <a:ext uri="{FF2B5EF4-FFF2-40B4-BE49-F238E27FC236}">
                <a16:creationId xmlns:a16="http://schemas.microsoft.com/office/drawing/2014/main" id="{EB0C01C3-DC19-47C6-8BAF-161D43F1B13F}"/>
              </a:ext>
            </a:extLst>
          </p:cNvPr>
          <p:cNvSpPr>
            <a:spLocks noChangeAspect="1"/>
          </p:cNvSpPr>
          <p:nvPr/>
        </p:nvSpPr>
        <p:spPr>
          <a:xfrm>
            <a:off x="4448462" y="2406702"/>
            <a:ext cx="3279414" cy="3279414"/>
          </a:xfrm>
          <a:prstGeom prst="arc">
            <a:avLst>
              <a:gd name="adj1" fmla="val 10177503"/>
              <a:gd name="adj2" fmla="val 14950012"/>
            </a:avLst>
          </a:prstGeom>
          <a:noFill/>
          <a:ln w="6350" cap="flat" cmpd="sng" algn="ctr">
            <a:solidFill>
              <a:srgbClr val="081E45"/>
            </a:solidFill>
            <a:prstDash val="solid"/>
            <a:miter lim="800000"/>
            <a:headEnd type="none"/>
            <a:tailEnd type="stealth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18945D9-22D5-4103-8E37-5A45A3D02127}"/>
              </a:ext>
            </a:extLst>
          </p:cNvPr>
          <p:cNvSpPr txBox="1"/>
          <p:nvPr/>
        </p:nvSpPr>
        <p:spPr>
          <a:xfrm>
            <a:off x="6087742" y="1445798"/>
            <a:ext cx="2750582" cy="549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</a:t>
            </a:r>
          </a:p>
        </p:txBody>
      </p:sp>
      <p:cxnSp>
        <p:nvCxnSpPr>
          <p:cNvPr id="18" name="直线连接符 28">
            <a:extLst>
              <a:ext uri="{FF2B5EF4-FFF2-40B4-BE49-F238E27FC236}">
                <a16:creationId xmlns:a16="http://schemas.microsoft.com/office/drawing/2014/main" id="{60426F68-5FFA-4D11-81D6-500F6976A6B2}"/>
              </a:ext>
            </a:extLst>
          </p:cNvPr>
          <p:cNvCxnSpPr/>
          <p:nvPr/>
        </p:nvCxnSpPr>
        <p:spPr>
          <a:xfrm>
            <a:off x="6098679" y="1323418"/>
            <a:ext cx="0" cy="770897"/>
          </a:xfrm>
          <a:prstGeom prst="line">
            <a:avLst/>
          </a:pr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3C67BBBF-5598-410B-ACE8-C983022E8923}"/>
              </a:ext>
            </a:extLst>
          </p:cNvPr>
          <p:cNvSpPr txBox="1"/>
          <p:nvPr/>
        </p:nvSpPr>
        <p:spPr>
          <a:xfrm>
            <a:off x="6087742" y="124443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0" name="任意形状 31">
            <a:extLst>
              <a:ext uri="{FF2B5EF4-FFF2-40B4-BE49-F238E27FC236}">
                <a16:creationId xmlns:a16="http://schemas.microsoft.com/office/drawing/2014/main" id="{D7FADACA-A76E-4FF2-BA09-10BDD116463D}"/>
              </a:ext>
            </a:extLst>
          </p:cNvPr>
          <p:cNvSpPr/>
          <p:nvPr/>
        </p:nvSpPr>
        <p:spPr>
          <a:xfrm>
            <a:off x="7674398" y="5008364"/>
            <a:ext cx="1234078" cy="285862"/>
          </a:xfrm>
          <a:custGeom>
            <a:avLst/>
            <a:gdLst>
              <a:gd name="connsiteX0" fmla="*/ 0 w 1305385"/>
              <a:gd name="connsiteY0" fmla="*/ 0 h 277473"/>
              <a:gd name="connsiteX1" fmla="*/ 277473 w 1305385"/>
              <a:gd name="connsiteY1" fmla="*/ 277473 h 277473"/>
              <a:gd name="connsiteX2" fmla="*/ 1305385 w 1305385"/>
              <a:gd name="connsiteY2" fmla="*/ 277473 h 277473"/>
              <a:gd name="connsiteX0" fmla="*/ 0 w 1246662"/>
              <a:gd name="connsiteY0" fmla="*/ 0 h 285862"/>
              <a:gd name="connsiteX1" fmla="*/ 277473 w 1246662"/>
              <a:gd name="connsiteY1" fmla="*/ 277473 h 285862"/>
              <a:gd name="connsiteX2" fmla="*/ 1246662 w 1246662"/>
              <a:gd name="connsiteY2" fmla="*/ 285862 h 285862"/>
              <a:gd name="connsiteX0" fmla="*/ 0 w 1234078"/>
              <a:gd name="connsiteY0" fmla="*/ 0 h 285862"/>
              <a:gd name="connsiteX1" fmla="*/ 277473 w 1234078"/>
              <a:gd name="connsiteY1" fmla="*/ 277473 h 285862"/>
              <a:gd name="connsiteX2" fmla="*/ 1234078 w 1234078"/>
              <a:gd name="connsiteY2" fmla="*/ 285862 h 28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34078" h="285862">
                <a:moveTo>
                  <a:pt x="0" y="0"/>
                </a:moveTo>
                <a:lnTo>
                  <a:pt x="277473" y="277473"/>
                </a:lnTo>
                <a:lnTo>
                  <a:pt x="1234078" y="285862"/>
                </a:lnTo>
              </a:path>
            </a:pathLst>
          </a:cu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F91805A-D368-4B08-9BCC-B8851A133B8F}"/>
              </a:ext>
            </a:extLst>
          </p:cNvPr>
          <p:cNvSpPr txBox="1"/>
          <p:nvPr/>
        </p:nvSpPr>
        <p:spPr>
          <a:xfrm>
            <a:off x="7929154" y="5285836"/>
            <a:ext cx="2750582" cy="549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CA1EE24-B568-427A-A089-D0CD3FBC5323}"/>
              </a:ext>
            </a:extLst>
          </p:cNvPr>
          <p:cNvSpPr txBox="1"/>
          <p:nvPr/>
        </p:nvSpPr>
        <p:spPr>
          <a:xfrm>
            <a:off x="7929154" y="500836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6520FA7-5D98-494A-9B40-0863BCC74583}"/>
              </a:ext>
            </a:extLst>
          </p:cNvPr>
          <p:cNvSpPr txBox="1"/>
          <p:nvPr/>
        </p:nvSpPr>
        <p:spPr>
          <a:xfrm>
            <a:off x="1500095" y="5294226"/>
            <a:ext cx="2750582" cy="549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1985251-3CE3-4CB0-B6F5-336F44B27BEC}"/>
              </a:ext>
            </a:extLst>
          </p:cNvPr>
          <p:cNvGrpSpPr/>
          <p:nvPr/>
        </p:nvGrpSpPr>
        <p:grpSpPr>
          <a:xfrm flipH="1">
            <a:off x="3123927" y="5008363"/>
            <a:ext cx="1337104" cy="307777"/>
            <a:chOff x="1777180" y="4775919"/>
            <a:chExt cx="1337104" cy="307777"/>
          </a:xfrm>
        </p:grpSpPr>
        <p:sp>
          <p:nvSpPr>
            <p:cNvPr id="25" name="任意形状 277">
              <a:extLst>
                <a:ext uri="{FF2B5EF4-FFF2-40B4-BE49-F238E27FC236}">
                  <a16:creationId xmlns:a16="http://schemas.microsoft.com/office/drawing/2014/main" id="{E6A94285-33A0-4B3E-BE7B-E16204CC90FC}"/>
                </a:ext>
              </a:extLst>
            </p:cNvPr>
            <p:cNvSpPr/>
            <p:nvPr/>
          </p:nvSpPr>
          <p:spPr>
            <a:xfrm>
              <a:off x="1777180" y="4775920"/>
              <a:ext cx="1234078" cy="285862"/>
            </a:xfrm>
            <a:custGeom>
              <a:avLst/>
              <a:gdLst>
                <a:gd name="connsiteX0" fmla="*/ 0 w 1305385"/>
                <a:gd name="connsiteY0" fmla="*/ 0 h 277473"/>
                <a:gd name="connsiteX1" fmla="*/ 277473 w 1305385"/>
                <a:gd name="connsiteY1" fmla="*/ 277473 h 277473"/>
                <a:gd name="connsiteX2" fmla="*/ 1305385 w 1305385"/>
                <a:gd name="connsiteY2" fmla="*/ 277473 h 277473"/>
                <a:gd name="connsiteX0" fmla="*/ 0 w 1246662"/>
                <a:gd name="connsiteY0" fmla="*/ 0 h 285862"/>
                <a:gd name="connsiteX1" fmla="*/ 277473 w 1246662"/>
                <a:gd name="connsiteY1" fmla="*/ 277473 h 285862"/>
                <a:gd name="connsiteX2" fmla="*/ 1246662 w 1246662"/>
                <a:gd name="connsiteY2" fmla="*/ 285862 h 285862"/>
                <a:gd name="connsiteX0" fmla="*/ 0 w 1234078"/>
                <a:gd name="connsiteY0" fmla="*/ 0 h 285862"/>
                <a:gd name="connsiteX1" fmla="*/ 277473 w 1234078"/>
                <a:gd name="connsiteY1" fmla="*/ 277473 h 285862"/>
                <a:gd name="connsiteX2" fmla="*/ 1234078 w 1234078"/>
                <a:gd name="connsiteY2" fmla="*/ 285862 h 28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4078" h="285862">
                  <a:moveTo>
                    <a:pt x="0" y="0"/>
                  </a:moveTo>
                  <a:lnTo>
                    <a:pt x="277473" y="277473"/>
                  </a:lnTo>
                  <a:lnTo>
                    <a:pt x="1234078" y="285862"/>
                  </a:lnTo>
                </a:path>
              </a:pathLst>
            </a:custGeom>
            <a:noFill/>
            <a:ln w="12700" cap="flat" cmpd="sng" algn="ctr">
              <a:solidFill>
                <a:srgbClr val="081E4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4C11138-CF21-431E-99CF-0E875DCD2BC7}"/>
                </a:ext>
              </a:extLst>
            </p:cNvPr>
            <p:cNvSpPr txBox="1"/>
            <p:nvPr/>
          </p:nvSpPr>
          <p:spPr>
            <a:xfrm>
              <a:off x="2031936" y="4775919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81E45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</p:grpSp>
      <p:sp>
        <p:nvSpPr>
          <p:cNvPr id="27" name="Freeform 27">
            <a:extLst>
              <a:ext uri="{FF2B5EF4-FFF2-40B4-BE49-F238E27FC236}">
                <a16:creationId xmlns:a16="http://schemas.microsoft.com/office/drawing/2014/main" id="{4B0B969F-41A8-475E-AB82-91C2CF56BBA9}"/>
              </a:ext>
            </a:extLst>
          </p:cNvPr>
          <p:cNvSpPr>
            <a:spLocks/>
          </p:cNvSpPr>
          <p:nvPr/>
        </p:nvSpPr>
        <p:spPr bwMode="auto">
          <a:xfrm>
            <a:off x="6020077" y="2328732"/>
            <a:ext cx="163570" cy="385884"/>
          </a:xfrm>
          <a:custGeom>
            <a:avLst/>
            <a:gdLst>
              <a:gd name="T0" fmla="*/ 208 w 253"/>
              <a:gd name="T1" fmla="*/ 0 h 597"/>
              <a:gd name="T2" fmla="*/ 218 w 253"/>
              <a:gd name="T3" fmla="*/ 5 h 597"/>
              <a:gd name="T4" fmla="*/ 220 w 253"/>
              <a:gd name="T5" fmla="*/ 15 h 597"/>
              <a:gd name="T6" fmla="*/ 188 w 253"/>
              <a:gd name="T7" fmla="*/ 128 h 597"/>
              <a:gd name="T8" fmla="*/ 186 w 253"/>
              <a:gd name="T9" fmla="*/ 161 h 597"/>
              <a:gd name="T10" fmla="*/ 252 w 253"/>
              <a:gd name="T11" fmla="*/ 499 h 597"/>
              <a:gd name="T12" fmla="*/ 248 w 253"/>
              <a:gd name="T13" fmla="*/ 517 h 597"/>
              <a:gd name="T14" fmla="*/ 154 w 253"/>
              <a:gd name="T15" fmla="*/ 585 h 597"/>
              <a:gd name="T16" fmla="*/ 97 w 253"/>
              <a:gd name="T17" fmla="*/ 584 h 597"/>
              <a:gd name="T18" fmla="*/ 5 w 253"/>
              <a:gd name="T19" fmla="*/ 517 h 597"/>
              <a:gd name="T20" fmla="*/ 1 w 253"/>
              <a:gd name="T21" fmla="*/ 499 h 597"/>
              <a:gd name="T22" fmla="*/ 67 w 253"/>
              <a:gd name="T23" fmla="*/ 161 h 597"/>
              <a:gd name="T24" fmla="*/ 65 w 253"/>
              <a:gd name="T25" fmla="*/ 128 h 597"/>
              <a:gd name="T26" fmla="*/ 34 w 253"/>
              <a:gd name="T27" fmla="*/ 15 h 597"/>
              <a:gd name="T28" fmla="*/ 35 w 253"/>
              <a:gd name="T29" fmla="*/ 5 h 597"/>
              <a:gd name="T30" fmla="*/ 45 w 253"/>
              <a:gd name="T31" fmla="*/ 0 h 597"/>
              <a:gd name="T32" fmla="*/ 208 w 253"/>
              <a:gd name="T33" fmla="*/ 0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53" h="597">
                <a:moveTo>
                  <a:pt x="208" y="0"/>
                </a:moveTo>
                <a:cubicBezTo>
                  <a:pt x="212" y="0"/>
                  <a:pt x="216" y="2"/>
                  <a:pt x="218" y="5"/>
                </a:cubicBezTo>
                <a:cubicBezTo>
                  <a:pt x="220" y="8"/>
                  <a:pt x="221" y="11"/>
                  <a:pt x="220" y="15"/>
                </a:cubicBezTo>
                <a:cubicBezTo>
                  <a:pt x="209" y="53"/>
                  <a:pt x="199" y="91"/>
                  <a:pt x="188" y="128"/>
                </a:cubicBezTo>
                <a:cubicBezTo>
                  <a:pt x="184" y="143"/>
                  <a:pt x="183" y="147"/>
                  <a:pt x="186" y="161"/>
                </a:cubicBezTo>
                <a:cubicBezTo>
                  <a:pt x="208" y="274"/>
                  <a:pt x="230" y="386"/>
                  <a:pt x="252" y="499"/>
                </a:cubicBezTo>
                <a:cubicBezTo>
                  <a:pt x="253" y="505"/>
                  <a:pt x="252" y="512"/>
                  <a:pt x="248" y="517"/>
                </a:cubicBezTo>
                <a:cubicBezTo>
                  <a:pt x="244" y="522"/>
                  <a:pt x="184" y="564"/>
                  <a:pt x="154" y="585"/>
                </a:cubicBezTo>
                <a:cubicBezTo>
                  <a:pt x="137" y="597"/>
                  <a:pt x="113" y="595"/>
                  <a:pt x="97" y="584"/>
                </a:cubicBezTo>
                <a:cubicBezTo>
                  <a:pt x="66" y="562"/>
                  <a:pt x="9" y="522"/>
                  <a:pt x="5" y="517"/>
                </a:cubicBezTo>
                <a:cubicBezTo>
                  <a:pt x="2" y="512"/>
                  <a:pt x="0" y="505"/>
                  <a:pt x="1" y="499"/>
                </a:cubicBezTo>
                <a:cubicBezTo>
                  <a:pt x="23" y="386"/>
                  <a:pt x="45" y="274"/>
                  <a:pt x="67" y="161"/>
                </a:cubicBezTo>
                <a:cubicBezTo>
                  <a:pt x="70" y="147"/>
                  <a:pt x="69" y="143"/>
                  <a:pt x="65" y="128"/>
                </a:cubicBezTo>
                <a:cubicBezTo>
                  <a:pt x="55" y="91"/>
                  <a:pt x="44" y="53"/>
                  <a:pt x="34" y="15"/>
                </a:cubicBezTo>
                <a:cubicBezTo>
                  <a:pt x="32" y="11"/>
                  <a:pt x="33" y="8"/>
                  <a:pt x="35" y="5"/>
                </a:cubicBezTo>
                <a:cubicBezTo>
                  <a:pt x="38" y="2"/>
                  <a:pt x="41" y="0"/>
                  <a:pt x="45" y="0"/>
                </a:cubicBezTo>
                <a:lnTo>
                  <a:pt x="20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7A58E32F-50CE-4F2A-AED5-35759508C7E1}"/>
              </a:ext>
            </a:extLst>
          </p:cNvPr>
          <p:cNvSpPr>
            <a:spLocks noEditPoints="1"/>
          </p:cNvSpPr>
          <p:nvPr/>
        </p:nvSpPr>
        <p:spPr bwMode="auto">
          <a:xfrm>
            <a:off x="4494109" y="4532698"/>
            <a:ext cx="507476" cy="453146"/>
          </a:xfrm>
          <a:custGeom>
            <a:avLst/>
            <a:gdLst>
              <a:gd name="T0" fmla="*/ 90 w 733"/>
              <a:gd name="T1" fmla="*/ 204 h 654"/>
              <a:gd name="T2" fmla="*/ 110 w 733"/>
              <a:gd name="T3" fmla="*/ 188 h 654"/>
              <a:gd name="T4" fmla="*/ 334 w 733"/>
              <a:gd name="T5" fmla="*/ 317 h 654"/>
              <a:gd name="T6" fmla="*/ 340 w 733"/>
              <a:gd name="T7" fmla="*/ 318 h 654"/>
              <a:gd name="T8" fmla="*/ 350 w 733"/>
              <a:gd name="T9" fmla="*/ 308 h 654"/>
              <a:gd name="T10" fmla="*/ 350 w 733"/>
              <a:gd name="T11" fmla="*/ 305 h 654"/>
              <a:gd name="T12" fmla="*/ 283 w 733"/>
              <a:gd name="T13" fmla="*/ 58 h 654"/>
              <a:gd name="T14" fmla="*/ 295 w 733"/>
              <a:gd name="T15" fmla="*/ 46 h 654"/>
              <a:gd name="T16" fmla="*/ 408 w 733"/>
              <a:gd name="T17" fmla="*/ 593 h 654"/>
              <a:gd name="T18" fmla="*/ 90 w 733"/>
              <a:gd name="T19" fmla="*/ 204 h 654"/>
              <a:gd name="T20" fmla="*/ 235 w 733"/>
              <a:gd name="T21" fmla="*/ 12 h 654"/>
              <a:gd name="T22" fmla="*/ 244 w 733"/>
              <a:gd name="T23" fmla="*/ 9 h 654"/>
              <a:gd name="T24" fmla="*/ 255 w 733"/>
              <a:gd name="T25" fmla="*/ 17 h 654"/>
              <a:gd name="T26" fmla="*/ 321 w 733"/>
              <a:gd name="T27" fmla="*/ 264 h 654"/>
              <a:gd name="T28" fmla="*/ 305 w 733"/>
              <a:gd name="T29" fmla="*/ 276 h 654"/>
              <a:gd name="T30" fmla="*/ 81 w 733"/>
              <a:gd name="T31" fmla="*/ 147 h 654"/>
              <a:gd name="T32" fmla="*/ 78 w 733"/>
              <a:gd name="T33" fmla="*/ 132 h 654"/>
              <a:gd name="T34" fmla="*/ 235 w 733"/>
              <a:gd name="T35" fmla="*/ 12 h 654"/>
              <a:gd name="T36" fmla="*/ 110 w 733"/>
              <a:gd name="T37" fmla="*/ 138 h 654"/>
              <a:gd name="T38" fmla="*/ 276 w 733"/>
              <a:gd name="T39" fmla="*/ 234 h 654"/>
              <a:gd name="T40" fmla="*/ 288 w 733"/>
              <a:gd name="T41" fmla="*/ 225 h 654"/>
              <a:gd name="T42" fmla="*/ 239 w 733"/>
              <a:gd name="T43" fmla="*/ 42 h 654"/>
              <a:gd name="T44" fmla="*/ 228 w 733"/>
              <a:gd name="T45" fmla="*/ 36 h 654"/>
              <a:gd name="T46" fmla="*/ 107 w 733"/>
              <a:gd name="T47" fmla="*/ 126 h 654"/>
              <a:gd name="T48" fmla="*/ 110 w 733"/>
              <a:gd name="T49" fmla="*/ 138 h 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3" h="654">
                <a:moveTo>
                  <a:pt x="90" y="204"/>
                </a:moveTo>
                <a:cubicBezTo>
                  <a:pt x="99" y="183"/>
                  <a:pt x="104" y="184"/>
                  <a:pt x="110" y="188"/>
                </a:cubicBezTo>
                <a:cubicBezTo>
                  <a:pt x="334" y="317"/>
                  <a:pt x="334" y="317"/>
                  <a:pt x="334" y="317"/>
                </a:cubicBezTo>
                <a:cubicBezTo>
                  <a:pt x="336" y="318"/>
                  <a:pt x="338" y="318"/>
                  <a:pt x="340" y="318"/>
                </a:cubicBezTo>
                <a:cubicBezTo>
                  <a:pt x="345" y="318"/>
                  <a:pt x="350" y="314"/>
                  <a:pt x="350" y="308"/>
                </a:cubicBezTo>
                <a:cubicBezTo>
                  <a:pt x="350" y="307"/>
                  <a:pt x="350" y="306"/>
                  <a:pt x="350" y="305"/>
                </a:cubicBezTo>
                <a:cubicBezTo>
                  <a:pt x="283" y="58"/>
                  <a:pt x="283" y="58"/>
                  <a:pt x="283" y="58"/>
                </a:cubicBezTo>
                <a:cubicBezTo>
                  <a:pt x="281" y="49"/>
                  <a:pt x="282" y="48"/>
                  <a:pt x="295" y="46"/>
                </a:cubicBezTo>
                <a:cubicBezTo>
                  <a:pt x="623" y="0"/>
                  <a:pt x="733" y="506"/>
                  <a:pt x="408" y="593"/>
                </a:cubicBezTo>
                <a:cubicBezTo>
                  <a:pt x="183" y="654"/>
                  <a:pt x="0" y="410"/>
                  <a:pt x="90" y="204"/>
                </a:cubicBezTo>
                <a:close/>
                <a:moveTo>
                  <a:pt x="235" y="12"/>
                </a:moveTo>
                <a:cubicBezTo>
                  <a:pt x="238" y="11"/>
                  <a:pt x="241" y="10"/>
                  <a:pt x="244" y="9"/>
                </a:cubicBezTo>
                <a:cubicBezTo>
                  <a:pt x="249" y="9"/>
                  <a:pt x="253" y="11"/>
                  <a:pt x="255" y="17"/>
                </a:cubicBezTo>
                <a:cubicBezTo>
                  <a:pt x="321" y="264"/>
                  <a:pt x="321" y="264"/>
                  <a:pt x="321" y="264"/>
                </a:cubicBezTo>
                <a:cubicBezTo>
                  <a:pt x="323" y="273"/>
                  <a:pt x="314" y="281"/>
                  <a:pt x="305" y="276"/>
                </a:cubicBezTo>
                <a:cubicBezTo>
                  <a:pt x="81" y="147"/>
                  <a:pt x="81" y="147"/>
                  <a:pt x="81" y="147"/>
                </a:cubicBezTo>
                <a:cubicBezTo>
                  <a:pt x="76" y="144"/>
                  <a:pt x="75" y="137"/>
                  <a:pt x="78" y="132"/>
                </a:cubicBezTo>
                <a:cubicBezTo>
                  <a:pt x="113" y="73"/>
                  <a:pt x="168" y="30"/>
                  <a:pt x="235" y="12"/>
                </a:cubicBezTo>
                <a:close/>
                <a:moveTo>
                  <a:pt x="110" y="138"/>
                </a:moveTo>
                <a:cubicBezTo>
                  <a:pt x="276" y="234"/>
                  <a:pt x="276" y="234"/>
                  <a:pt x="276" y="234"/>
                </a:cubicBezTo>
                <a:cubicBezTo>
                  <a:pt x="288" y="242"/>
                  <a:pt x="292" y="240"/>
                  <a:pt x="288" y="225"/>
                </a:cubicBezTo>
                <a:cubicBezTo>
                  <a:pt x="239" y="42"/>
                  <a:pt x="239" y="42"/>
                  <a:pt x="239" y="42"/>
                </a:cubicBezTo>
                <a:cubicBezTo>
                  <a:pt x="237" y="36"/>
                  <a:pt x="235" y="34"/>
                  <a:pt x="228" y="36"/>
                </a:cubicBezTo>
                <a:cubicBezTo>
                  <a:pt x="179" y="52"/>
                  <a:pt x="137" y="84"/>
                  <a:pt x="107" y="126"/>
                </a:cubicBezTo>
                <a:cubicBezTo>
                  <a:pt x="103" y="132"/>
                  <a:pt x="104" y="135"/>
                  <a:pt x="110" y="1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DDB41EC6-D464-4FC5-9944-54950FB753AD}"/>
              </a:ext>
            </a:extLst>
          </p:cNvPr>
          <p:cNvSpPr>
            <a:spLocks/>
          </p:cNvSpPr>
          <p:nvPr/>
        </p:nvSpPr>
        <p:spPr bwMode="auto">
          <a:xfrm>
            <a:off x="7317981" y="4570102"/>
            <a:ext cx="287927" cy="380175"/>
          </a:xfrm>
          <a:custGeom>
            <a:avLst/>
            <a:gdLst>
              <a:gd name="T0" fmla="*/ 41 w 459"/>
              <a:gd name="T1" fmla="*/ 556 h 606"/>
              <a:gd name="T2" fmla="*/ 56 w 459"/>
              <a:gd name="T3" fmla="*/ 516 h 606"/>
              <a:gd name="T4" fmla="*/ 151 w 459"/>
              <a:gd name="T5" fmla="*/ 355 h 606"/>
              <a:gd name="T6" fmla="*/ 148 w 459"/>
              <a:gd name="T7" fmla="*/ 344 h 606"/>
              <a:gd name="T8" fmla="*/ 5 w 459"/>
              <a:gd name="T9" fmla="*/ 260 h 606"/>
              <a:gd name="T10" fmla="*/ 6 w 459"/>
              <a:gd name="T11" fmla="*/ 247 h 606"/>
              <a:gd name="T12" fmla="*/ 203 w 459"/>
              <a:gd name="T13" fmla="*/ 171 h 606"/>
              <a:gd name="T14" fmla="*/ 214 w 459"/>
              <a:gd name="T15" fmla="*/ 161 h 606"/>
              <a:gd name="T16" fmla="*/ 268 w 459"/>
              <a:gd name="T17" fmla="*/ 75 h 606"/>
              <a:gd name="T18" fmla="*/ 270 w 459"/>
              <a:gd name="T19" fmla="*/ 53 h 606"/>
              <a:gd name="T20" fmla="*/ 251 w 459"/>
              <a:gd name="T21" fmla="*/ 11 h 606"/>
              <a:gd name="T22" fmla="*/ 259 w 459"/>
              <a:gd name="T23" fmla="*/ 3 h 606"/>
              <a:gd name="T24" fmla="*/ 428 w 459"/>
              <a:gd name="T25" fmla="*/ 101 h 606"/>
              <a:gd name="T26" fmla="*/ 454 w 459"/>
              <a:gd name="T27" fmla="*/ 116 h 606"/>
              <a:gd name="T28" fmla="*/ 451 w 459"/>
              <a:gd name="T29" fmla="*/ 127 h 606"/>
              <a:gd name="T30" fmla="*/ 404 w 459"/>
              <a:gd name="T31" fmla="*/ 131 h 606"/>
              <a:gd name="T32" fmla="*/ 395 w 459"/>
              <a:gd name="T33" fmla="*/ 134 h 606"/>
              <a:gd name="T34" fmla="*/ 385 w 459"/>
              <a:gd name="T35" fmla="*/ 143 h 606"/>
              <a:gd name="T36" fmla="*/ 385 w 459"/>
              <a:gd name="T37" fmla="*/ 143 h 606"/>
              <a:gd name="T38" fmla="*/ 336 w 459"/>
              <a:gd name="T39" fmla="*/ 232 h 606"/>
              <a:gd name="T40" fmla="*/ 333 w 459"/>
              <a:gd name="T41" fmla="*/ 246 h 606"/>
              <a:gd name="T42" fmla="*/ 362 w 459"/>
              <a:gd name="T43" fmla="*/ 453 h 606"/>
              <a:gd name="T44" fmla="*/ 350 w 459"/>
              <a:gd name="T45" fmla="*/ 459 h 606"/>
              <a:gd name="T46" fmla="*/ 207 w 459"/>
              <a:gd name="T47" fmla="*/ 377 h 606"/>
              <a:gd name="T48" fmla="*/ 197 w 459"/>
              <a:gd name="T49" fmla="*/ 380 h 606"/>
              <a:gd name="T50" fmla="*/ 99 w 459"/>
              <a:gd name="T51" fmla="*/ 543 h 606"/>
              <a:gd name="T52" fmla="*/ 69 w 459"/>
              <a:gd name="T53" fmla="*/ 574 h 606"/>
              <a:gd name="T54" fmla="*/ 41 w 459"/>
              <a:gd name="T55" fmla="*/ 556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59" h="606">
                <a:moveTo>
                  <a:pt x="41" y="556"/>
                </a:moveTo>
                <a:cubicBezTo>
                  <a:pt x="45" y="543"/>
                  <a:pt x="50" y="527"/>
                  <a:pt x="56" y="516"/>
                </a:cubicBezTo>
                <a:cubicBezTo>
                  <a:pt x="87" y="462"/>
                  <a:pt x="120" y="409"/>
                  <a:pt x="151" y="355"/>
                </a:cubicBezTo>
                <a:cubicBezTo>
                  <a:pt x="153" y="351"/>
                  <a:pt x="152" y="347"/>
                  <a:pt x="148" y="344"/>
                </a:cubicBezTo>
                <a:cubicBezTo>
                  <a:pt x="102" y="318"/>
                  <a:pt x="52" y="287"/>
                  <a:pt x="5" y="260"/>
                </a:cubicBezTo>
                <a:cubicBezTo>
                  <a:pt x="0" y="257"/>
                  <a:pt x="0" y="250"/>
                  <a:pt x="6" y="247"/>
                </a:cubicBezTo>
                <a:cubicBezTo>
                  <a:pt x="65" y="209"/>
                  <a:pt x="127" y="178"/>
                  <a:pt x="203" y="171"/>
                </a:cubicBezTo>
                <a:cubicBezTo>
                  <a:pt x="208" y="170"/>
                  <a:pt x="211" y="166"/>
                  <a:pt x="214" y="161"/>
                </a:cubicBezTo>
                <a:cubicBezTo>
                  <a:pt x="232" y="133"/>
                  <a:pt x="250" y="104"/>
                  <a:pt x="268" y="75"/>
                </a:cubicBezTo>
                <a:cubicBezTo>
                  <a:pt x="272" y="68"/>
                  <a:pt x="273" y="60"/>
                  <a:pt x="270" y="53"/>
                </a:cubicBezTo>
                <a:cubicBezTo>
                  <a:pt x="263" y="39"/>
                  <a:pt x="257" y="25"/>
                  <a:pt x="251" y="11"/>
                </a:cubicBezTo>
                <a:cubicBezTo>
                  <a:pt x="248" y="6"/>
                  <a:pt x="254" y="0"/>
                  <a:pt x="259" y="3"/>
                </a:cubicBezTo>
                <a:cubicBezTo>
                  <a:pt x="428" y="101"/>
                  <a:pt x="428" y="101"/>
                  <a:pt x="428" y="101"/>
                </a:cubicBezTo>
                <a:cubicBezTo>
                  <a:pt x="454" y="116"/>
                  <a:pt x="454" y="116"/>
                  <a:pt x="454" y="116"/>
                </a:cubicBezTo>
                <a:cubicBezTo>
                  <a:pt x="459" y="119"/>
                  <a:pt x="457" y="126"/>
                  <a:pt x="451" y="127"/>
                </a:cubicBezTo>
                <a:cubicBezTo>
                  <a:pt x="435" y="128"/>
                  <a:pt x="420" y="130"/>
                  <a:pt x="404" y="131"/>
                </a:cubicBezTo>
                <a:cubicBezTo>
                  <a:pt x="401" y="131"/>
                  <a:pt x="398" y="132"/>
                  <a:pt x="395" y="134"/>
                </a:cubicBezTo>
                <a:cubicBezTo>
                  <a:pt x="391" y="136"/>
                  <a:pt x="387" y="139"/>
                  <a:pt x="385" y="143"/>
                </a:cubicBezTo>
                <a:cubicBezTo>
                  <a:pt x="385" y="143"/>
                  <a:pt x="385" y="143"/>
                  <a:pt x="385" y="143"/>
                </a:cubicBezTo>
                <a:cubicBezTo>
                  <a:pt x="336" y="232"/>
                  <a:pt x="336" y="232"/>
                  <a:pt x="336" y="232"/>
                </a:cubicBezTo>
                <a:cubicBezTo>
                  <a:pt x="333" y="236"/>
                  <a:pt x="331" y="241"/>
                  <a:pt x="333" y="246"/>
                </a:cubicBezTo>
                <a:cubicBezTo>
                  <a:pt x="362" y="319"/>
                  <a:pt x="368" y="387"/>
                  <a:pt x="362" y="453"/>
                </a:cubicBezTo>
                <a:cubicBezTo>
                  <a:pt x="362" y="459"/>
                  <a:pt x="356" y="462"/>
                  <a:pt x="350" y="459"/>
                </a:cubicBezTo>
                <a:cubicBezTo>
                  <a:pt x="304" y="432"/>
                  <a:pt x="254" y="403"/>
                  <a:pt x="207" y="377"/>
                </a:cubicBezTo>
                <a:cubicBezTo>
                  <a:pt x="204" y="375"/>
                  <a:pt x="199" y="376"/>
                  <a:pt x="197" y="380"/>
                </a:cubicBezTo>
                <a:cubicBezTo>
                  <a:pt x="164" y="434"/>
                  <a:pt x="132" y="489"/>
                  <a:pt x="99" y="543"/>
                </a:cubicBezTo>
                <a:cubicBezTo>
                  <a:pt x="93" y="554"/>
                  <a:pt x="81" y="564"/>
                  <a:pt x="69" y="574"/>
                </a:cubicBezTo>
                <a:cubicBezTo>
                  <a:pt x="32" y="606"/>
                  <a:pt x="28" y="605"/>
                  <a:pt x="41" y="5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71BF1F8-D06E-4BD2-BE59-AF6C1D867C69}"/>
              </a:ext>
            </a:extLst>
          </p:cNvPr>
          <p:cNvSpPr txBox="1"/>
          <p:nvPr/>
        </p:nvSpPr>
        <p:spPr>
          <a:xfrm>
            <a:off x="5628471" y="3861743"/>
            <a:ext cx="918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关键词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A829E0DF-7A76-4761-9F02-5222CDF786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39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搞定列表排版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9" name="环形箭头 5">
            <a:extLst>
              <a:ext uri="{FF2B5EF4-FFF2-40B4-BE49-F238E27FC236}">
                <a16:creationId xmlns:a16="http://schemas.microsoft.com/office/drawing/2014/main" id="{DFEEABBB-876F-4FC2-A074-C6986CC65CA3}"/>
              </a:ext>
            </a:extLst>
          </p:cNvPr>
          <p:cNvSpPr/>
          <p:nvPr/>
        </p:nvSpPr>
        <p:spPr>
          <a:xfrm>
            <a:off x="4249856" y="1494985"/>
            <a:ext cx="3570875" cy="3570875"/>
          </a:xfrm>
          <a:prstGeom prst="circularArrow">
            <a:avLst>
              <a:gd name="adj1" fmla="val 5202"/>
              <a:gd name="adj2" fmla="val 336015"/>
              <a:gd name="adj3" fmla="val 21292825"/>
              <a:gd name="adj4" fmla="val 19766604"/>
              <a:gd name="adj5" fmla="val 6068"/>
            </a:avLst>
          </a:prstGeom>
          <a:solidFill>
            <a:srgbClr val="FFFFFF">
              <a:lumMod val="50000"/>
            </a:srgbClr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10" name="环形箭头 7">
            <a:extLst>
              <a:ext uri="{FF2B5EF4-FFF2-40B4-BE49-F238E27FC236}">
                <a16:creationId xmlns:a16="http://schemas.microsoft.com/office/drawing/2014/main" id="{61FA7B84-8785-4AEA-9DDD-ACB1272ECD25}"/>
              </a:ext>
            </a:extLst>
          </p:cNvPr>
          <p:cNvSpPr/>
          <p:nvPr/>
        </p:nvSpPr>
        <p:spPr>
          <a:xfrm>
            <a:off x="4249856" y="1494985"/>
            <a:ext cx="3570875" cy="3570875"/>
          </a:xfrm>
          <a:prstGeom prst="circularArrow">
            <a:avLst>
              <a:gd name="adj1" fmla="val 5202"/>
              <a:gd name="adj2" fmla="val 336015"/>
              <a:gd name="adj3" fmla="val 4014266"/>
              <a:gd name="adj4" fmla="val 2253829"/>
              <a:gd name="adj5" fmla="val 6068"/>
            </a:avLst>
          </a:prstGeom>
          <a:solidFill>
            <a:srgbClr val="FFFFFF">
              <a:lumMod val="50000"/>
            </a:srgbClr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11" name="任意形状 8">
            <a:extLst>
              <a:ext uri="{FF2B5EF4-FFF2-40B4-BE49-F238E27FC236}">
                <a16:creationId xmlns:a16="http://schemas.microsoft.com/office/drawing/2014/main" id="{DCF57EC7-FC01-486D-BCE8-8AE936761696}"/>
              </a:ext>
            </a:extLst>
          </p:cNvPr>
          <p:cNvSpPr/>
          <p:nvPr/>
        </p:nvSpPr>
        <p:spPr>
          <a:xfrm>
            <a:off x="5559034" y="4388381"/>
            <a:ext cx="952519" cy="952519"/>
          </a:xfrm>
          <a:custGeom>
            <a:avLst/>
            <a:gdLst>
              <a:gd name="connsiteX0" fmla="*/ 0 w 1341437"/>
              <a:gd name="connsiteY0" fmla="*/ 0 h 1341437"/>
              <a:gd name="connsiteX1" fmla="*/ 1341437 w 1341437"/>
              <a:gd name="connsiteY1" fmla="*/ 0 h 1341437"/>
              <a:gd name="connsiteX2" fmla="*/ 1341437 w 1341437"/>
              <a:gd name="connsiteY2" fmla="*/ 1341437 h 1341437"/>
              <a:gd name="connsiteX3" fmla="*/ 0 w 1341437"/>
              <a:gd name="connsiteY3" fmla="*/ 1341437 h 1341437"/>
              <a:gd name="connsiteX4" fmla="*/ 0 w 1341437"/>
              <a:gd name="connsiteY4" fmla="*/ 0 h 134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1437" h="1341437">
                <a:moveTo>
                  <a:pt x="0" y="0"/>
                </a:moveTo>
                <a:lnTo>
                  <a:pt x="1341437" y="0"/>
                </a:lnTo>
                <a:lnTo>
                  <a:pt x="1341437" y="1341437"/>
                </a:lnTo>
                <a:lnTo>
                  <a:pt x="0" y="134143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marL="0" marR="0" lvl="0" indent="0" algn="ctr" defTabSz="18669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环形箭头 9">
            <a:extLst>
              <a:ext uri="{FF2B5EF4-FFF2-40B4-BE49-F238E27FC236}">
                <a16:creationId xmlns:a16="http://schemas.microsoft.com/office/drawing/2014/main" id="{E1C7828E-4E34-498F-A42D-410AB5DBA769}"/>
              </a:ext>
            </a:extLst>
          </p:cNvPr>
          <p:cNvSpPr/>
          <p:nvPr/>
        </p:nvSpPr>
        <p:spPr>
          <a:xfrm>
            <a:off x="4249856" y="1494985"/>
            <a:ext cx="3570875" cy="3570875"/>
          </a:xfrm>
          <a:prstGeom prst="circularArrow">
            <a:avLst>
              <a:gd name="adj1" fmla="val 5202"/>
              <a:gd name="adj2" fmla="val 336015"/>
              <a:gd name="adj3" fmla="val 8210155"/>
              <a:gd name="adj4" fmla="val 6449719"/>
              <a:gd name="adj5" fmla="val 6068"/>
            </a:avLst>
          </a:prstGeom>
          <a:solidFill>
            <a:srgbClr val="FFFFFF">
              <a:lumMod val="50000"/>
            </a:srgbClr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13" name="环形箭头 11">
            <a:extLst>
              <a:ext uri="{FF2B5EF4-FFF2-40B4-BE49-F238E27FC236}">
                <a16:creationId xmlns:a16="http://schemas.microsoft.com/office/drawing/2014/main" id="{70CECFCF-95AA-4ACD-A253-0E2F8121FDE4}"/>
              </a:ext>
            </a:extLst>
          </p:cNvPr>
          <p:cNvSpPr/>
          <p:nvPr/>
        </p:nvSpPr>
        <p:spPr>
          <a:xfrm>
            <a:off x="4249856" y="1494985"/>
            <a:ext cx="3570875" cy="3570875"/>
          </a:xfrm>
          <a:prstGeom prst="circularArrow">
            <a:avLst>
              <a:gd name="adj1" fmla="val 5202"/>
              <a:gd name="adj2" fmla="val 336015"/>
              <a:gd name="adj3" fmla="val 12297380"/>
              <a:gd name="adj4" fmla="val 10771160"/>
              <a:gd name="adj5" fmla="val 6068"/>
            </a:avLst>
          </a:prstGeom>
          <a:solidFill>
            <a:srgbClr val="FFFFFF">
              <a:lumMod val="50000"/>
            </a:srgbClr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14" name="环形箭头 13">
            <a:extLst>
              <a:ext uri="{FF2B5EF4-FFF2-40B4-BE49-F238E27FC236}">
                <a16:creationId xmlns:a16="http://schemas.microsoft.com/office/drawing/2014/main" id="{CC1DB7F7-7DCE-4B7E-B7C5-64B539E92AB8}"/>
              </a:ext>
            </a:extLst>
          </p:cNvPr>
          <p:cNvSpPr/>
          <p:nvPr/>
        </p:nvSpPr>
        <p:spPr>
          <a:xfrm>
            <a:off x="4249856" y="1494985"/>
            <a:ext cx="3570875" cy="3570875"/>
          </a:xfrm>
          <a:prstGeom prst="circularArrow">
            <a:avLst>
              <a:gd name="adj1" fmla="val 5202"/>
              <a:gd name="adj2" fmla="val 336015"/>
              <a:gd name="adj3" fmla="val 16865256"/>
              <a:gd name="adj4" fmla="val 15198729"/>
              <a:gd name="adj5" fmla="val 6068"/>
            </a:avLst>
          </a:prstGeom>
          <a:solidFill>
            <a:srgbClr val="FFFFFF">
              <a:lumMod val="50000"/>
            </a:srgbClr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C96A9509-6FCF-476E-93D2-205D22B1FE75}"/>
              </a:ext>
            </a:extLst>
          </p:cNvPr>
          <p:cNvSpPr/>
          <p:nvPr/>
        </p:nvSpPr>
        <p:spPr>
          <a:xfrm>
            <a:off x="4732273" y="1692271"/>
            <a:ext cx="670054" cy="670054"/>
          </a:xfrm>
          <a:prstGeom prst="ellipse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447870BE-DD36-4793-A5FC-88579DC80246}"/>
              </a:ext>
            </a:extLst>
          </p:cNvPr>
          <p:cNvSpPr/>
          <p:nvPr/>
        </p:nvSpPr>
        <p:spPr>
          <a:xfrm>
            <a:off x="6675373" y="1692271"/>
            <a:ext cx="670054" cy="670054"/>
          </a:xfrm>
          <a:prstGeom prst="ellipse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D8F3B5C2-603F-4AB6-B146-21A56CA995F5}"/>
              </a:ext>
            </a:extLst>
          </p:cNvPr>
          <p:cNvSpPr/>
          <p:nvPr/>
        </p:nvSpPr>
        <p:spPr>
          <a:xfrm>
            <a:off x="7246873" y="3452491"/>
            <a:ext cx="670054" cy="670054"/>
          </a:xfrm>
          <a:prstGeom prst="ellipse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D9534D7-07B4-4202-97D0-F01A1FC66203}"/>
              </a:ext>
            </a:extLst>
          </p:cNvPr>
          <p:cNvSpPr/>
          <p:nvPr/>
        </p:nvSpPr>
        <p:spPr>
          <a:xfrm>
            <a:off x="5700266" y="4435471"/>
            <a:ext cx="670054" cy="670054"/>
          </a:xfrm>
          <a:prstGeom prst="ellipse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FECB2475-456E-4A1A-9801-945A0C7DF31D}"/>
              </a:ext>
            </a:extLst>
          </p:cNvPr>
          <p:cNvSpPr/>
          <p:nvPr/>
        </p:nvSpPr>
        <p:spPr>
          <a:xfrm>
            <a:off x="4206493" y="3437251"/>
            <a:ext cx="670054" cy="670054"/>
          </a:xfrm>
          <a:prstGeom prst="ellipse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05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F403BDA-BB00-48A6-979A-5EC836E4273B}"/>
              </a:ext>
            </a:extLst>
          </p:cNvPr>
          <p:cNvSpPr txBox="1"/>
          <p:nvPr/>
        </p:nvSpPr>
        <p:spPr>
          <a:xfrm>
            <a:off x="7456106" y="1574661"/>
            <a:ext cx="2750582" cy="549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FA8A59B-7C04-412E-9A20-DA8080D342D1}"/>
              </a:ext>
            </a:extLst>
          </p:cNvPr>
          <p:cNvSpPr txBox="1"/>
          <p:nvPr/>
        </p:nvSpPr>
        <p:spPr>
          <a:xfrm>
            <a:off x="7437119" y="1299892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2" name="任意形状 22">
            <a:extLst>
              <a:ext uri="{FF2B5EF4-FFF2-40B4-BE49-F238E27FC236}">
                <a16:creationId xmlns:a16="http://schemas.microsoft.com/office/drawing/2014/main" id="{D7539F83-E580-4BAF-820A-27612F36BD1D}"/>
              </a:ext>
            </a:extLst>
          </p:cNvPr>
          <p:cNvSpPr/>
          <p:nvPr/>
        </p:nvSpPr>
        <p:spPr>
          <a:xfrm>
            <a:off x="7283669" y="1627956"/>
            <a:ext cx="1253359" cy="201010"/>
          </a:xfrm>
          <a:custGeom>
            <a:avLst/>
            <a:gdLst>
              <a:gd name="connsiteX0" fmla="*/ 0 w 1253359"/>
              <a:gd name="connsiteY0" fmla="*/ 201010 h 201010"/>
              <a:gd name="connsiteX1" fmla="*/ 201010 w 1253359"/>
              <a:gd name="connsiteY1" fmla="*/ 0 h 201010"/>
              <a:gd name="connsiteX2" fmla="*/ 1253359 w 1253359"/>
              <a:gd name="connsiteY2" fmla="*/ 0 h 201010"/>
              <a:gd name="connsiteX3" fmla="*/ 1253359 w 1253359"/>
              <a:gd name="connsiteY3" fmla="*/ 70944 h 201010"/>
              <a:gd name="connsiteX0" fmla="*/ 0 w 1253359"/>
              <a:gd name="connsiteY0" fmla="*/ 201010 h 201010"/>
              <a:gd name="connsiteX1" fmla="*/ 201010 w 1253359"/>
              <a:gd name="connsiteY1" fmla="*/ 0 h 201010"/>
              <a:gd name="connsiteX2" fmla="*/ 1253359 w 1253359"/>
              <a:gd name="connsiteY2" fmla="*/ 0 h 20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3359" h="201010">
                <a:moveTo>
                  <a:pt x="0" y="201010"/>
                </a:moveTo>
                <a:lnTo>
                  <a:pt x="201010" y="0"/>
                </a:lnTo>
                <a:lnTo>
                  <a:pt x="1253359" y="0"/>
                </a:lnTo>
              </a:path>
            </a:pathLst>
          </a:cu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36C4115-889E-4C7F-97A2-95AEC8486A6A}"/>
              </a:ext>
            </a:extLst>
          </p:cNvPr>
          <p:cNvSpPr txBox="1"/>
          <p:nvPr/>
        </p:nvSpPr>
        <p:spPr>
          <a:xfrm>
            <a:off x="7999007" y="4137957"/>
            <a:ext cx="2750582" cy="549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F2FD34E-1FA6-48EA-BE15-058CCF3DFF4F}"/>
              </a:ext>
            </a:extLst>
          </p:cNvPr>
          <p:cNvSpPr txBox="1"/>
          <p:nvPr/>
        </p:nvSpPr>
        <p:spPr>
          <a:xfrm>
            <a:off x="7980020" y="3863188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5" name="任意形状 216">
            <a:extLst>
              <a:ext uri="{FF2B5EF4-FFF2-40B4-BE49-F238E27FC236}">
                <a16:creationId xmlns:a16="http://schemas.microsoft.com/office/drawing/2014/main" id="{5B652710-0BD9-4251-BB20-260C0C242D6F}"/>
              </a:ext>
            </a:extLst>
          </p:cNvPr>
          <p:cNvSpPr/>
          <p:nvPr/>
        </p:nvSpPr>
        <p:spPr>
          <a:xfrm flipV="1">
            <a:off x="7827311" y="3980988"/>
            <a:ext cx="1253359" cy="201010"/>
          </a:xfrm>
          <a:custGeom>
            <a:avLst/>
            <a:gdLst>
              <a:gd name="connsiteX0" fmla="*/ 0 w 1253359"/>
              <a:gd name="connsiteY0" fmla="*/ 201010 h 201010"/>
              <a:gd name="connsiteX1" fmla="*/ 201010 w 1253359"/>
              <a:gd name="connsiteY1" fmla="*/ 0 h 201010"/>
              <a:gd name="connsiteX2" fmla="*/ 1253359 w 1253359"/>
              <a:gd name="connsiteY2" fmla="*/ 0 h 201010"/>
              <a:gd name="connsiteX3" fmla="*/ 1253359 w 1253359"/>
              <a:gd name="connsiteY3" fmla="*/ 70944 h 201010"/>
              <a:gd name="connsiteX0" fmla="*/ 0 w 1253359"/>
              <a:gd name="connsiteY0" fmla="*/ 201010 h 201010"/>
              <a:gd name="connsiteX1" fmla="*/ 201010 w 1253359"/>
              <a:gd name="connsiteY1" fmla="*/ 0 h 201010"/>
              <a:gd name="connsiteX2" fmla="*/ 1253359 w 1253359"/>
              <a:gd name="connsiteY2" fmla="*/ 0 h 20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3359" h="201010">
                <a:moveTo>
                  <a:pt x="0" y="201010"/>
                </a:moveTo>
                <a:lnTo>
                  <a:pt x="201010" y="0"/>
                </a:lnTo>
                <a:lnTo>
                  <a:pt x="1253359" y="0"/>
                </a:lnTo>
              </a:path>
            </a:pathLst>
          </a:cu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661C072-7BEE-4E90-B400-88A7CA1F0839}"/>
              </a:ext>
            </a:extLst>
          </p:cNvPr>
          <p:cNvSpPr txBox="1"/>
          <p:nvPr/>
        </p:nvSpPr>
        <p:spPr>
          <a:xfrm flipH="1">
            <a:off x="1945675" y="1625573"/>
            <a:ext cx="2750582" cy="549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0878750-1AF7-4CFB-8697-5E0C18CF538E}"/>
              </a:ext>
            </a:extLst>
          </p:cNvPr>
          <p:cNvSpPr txBox="1"/>
          <p:nvPr/>
        </p:nvSpPr>
        <p:spPr>
          <a:xfrm flipH="1">
            <a:off x="3483210" y="1299892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28" name="任意形状 219">
            <a:extLst>
              <a:ext uri="{FF2B5EF4-FFF2-40B4-BE49-F238E27FC236}">
                <a16:creationId xmlns:a16="http://schemas.microsoft.com/office/drawing/2014/main" id="{30E26468-65C6-47D2-B01A-E50FCA477AA9}"/>
              </a:ext>
            </a:extLst>
          </p:cNvPr>
          <p:cNvSpPr/>
          <p:nvPr/>
        </p:nvSpPr>
        <p:spPr>
          <a:xfrm flipH="1">
            <a:off x="3554481" y="1627956"/>
            <a:ext cx="1253359" cy="201010"/>
          </a:xfrm>
          <a:custGeom>
            <a:avLst/>
            <a:gdLst>
              <a:gd name="connsiteX0" fmla="*/ 0 w 1253359"/>
              <a:gd name="connsiteY0" fmla="*/ 201010 h 201010"/>
              <a:gd name="connsiteX1" fmla="*/ 201010 w 1253359"/>
              <a:gd name="connsiteY1" fmla="*/ 0 h 201010"/>
              <a:gd name="connsiteX2" fmla="*/ 1253359 w 1253359"/>
              <a:gd name="connsiteY2" fmla="*/ 0 h 201010"/>
              <a:gd name="connsiteX3" fmla="*/ 1253359 w 1253359"/>
              <a:gd name="connsiteY3" fmla="*/ 70944 h 201010"/>
              <a:gd name="connsiteX0" fmla="*/ 0 w 1253359"/>
              <a:gd name="connsiteY0" fmla="*/ 201010 h 201010"/>
              <a:gd name="connsiteX1" fmla="*/ 201010 w 1253359"/>
              <a:gd name="connsiteY1" fmla="*/ 0 h 201010"/>
              <a:gd name="connsiteX2" fmla="*/ 1253359 w 1253359"/>
              <a:gd name="connsiteY2" fmla="*/ 0 h 20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3359" h="201010">
                <a:moveTo>
                  <a:pt x="0" y="201010"/>
                </a:moveTo>
                <a:lnTo>
                  <a:pt x="201010" y="0"/>
                </a:lnTo>
                <a:lnTo>
                  <a:pt x="1253359" y="0"/>
                </a:lnTo>
              </a:path>
            </a:pathLst>
          </a:cu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BD5A105-F510-4B08-9702-9B8DB44F20E5}"/>
              </a:ext>
            </a:extLst>
          </p:cNvPr>
          <p:cNvSpPr txBox="1"/>
          <p:nvPr/>
        </p:nvSpPr>
        <p:spPr>
          <a:xfrm flipH="1">
            <a:off x="1389336" y="4160652"/>
            <a:ext cx="2750582" cy="549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A2A52CE-C725-4780-9451-51EB4D121A04}"/>
              </a:ext>
            </a:extLst>
          </p:cNvPr>
          <p:cNvSpPr txBox="1"/>
          <p:nvPr/>
        </p:nvSpPr>
        <p:spPr>
          <a:xfrm flipH="1">
            <a:off x="2888944" y="3863188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31" name="任意形状 222">
            <a:extLst>
              <a:ext uri="{FF2B5EF4-FFF2-40B4-BE49-F238E27FC236}">
                <a16:creationId xmlns:a16="http://schemas.microsoft.com/office/drawing/2014/main" id="{A8E6DB3D-2B7F-445B-A21D-135A4AF8E858}"/>
              </a:ext>
            </a:extLst>
          </p:cNvPr>
          <p:cNvSpPr/>
          <p:nvPr/>
        </p:nvSpPr>
        <p:spPr>
          <a:xfrm flipH="1" flipV="1">
            <a:off x="2984471" y="3980988"/>
            <a:ext cx="1253359" cy="201010"/>
          </a:xfrm>
          <a:custGeom>
            <a:avLst/>
            <a:gdLst>
              <a:gd name="connsiteX0" fmla="*/ 0 w 1253359"/>
              <a:gd name="connsiteY0" fmla="*/ 201010 h 201010"/>
              <a:gd name="connsiteX1" fmla="*/ 201010 w 1253359"/>
              <a:gd name="connsiteY1" fmla="*/ 0 h 201010"/>
              <a:gd name="connsiteX2" fmla="*/ 1253359 w 1253359"/>
              <a:gd name="connsiteY2" fmla="*/ 0 h 201010"/>
              <a:gd name="connsiteX3" fmla="*/ 1253359 w 1253359"/>
              <a:gd name="connsiteY3" fmla="*/ 70944 h 201010"/>
              <a:gd name="connsiteX0" fmla="*/ 0 w 1253359"/>
              <a:gd name="connsiteY0" fmla="*/ 201010 h 201010"/>
              <a:gd name="connsiteX1" fmla="*/ 201010 w 1253359"/>
              <a:gd name="connsiteY1" fmla="*/ 0 h 201010"/>
              <a:gd name="connsiteX2" fmla="*/ 1253359 w 1253359"/>
              <a:gd name="connsiteY2" fmla="*/ 0 h 20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3359" h="201010">
                <a:moveTo>
                  <a:pt x="0" y="201010"/>
                </a:moveTo>
                <a:lnTo>
                  <a:pt x="201010" y="0"/>
                </a:lnTo>
                <a:lnTo>
                  <a:pt x="1253359" y="0"/>
                </a:lnTo>
              </a:path>
            </a:pathLst>
          </a:cu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2" name="直线连接符 26">
            <a:extLst>
              <a:ext uri="{FF2B5EF4-FFF2-40B4-BE49-F238E27FC236}">
                <a16:creationId xmlns:a16="http://schemas.microsoft.com/office/drawing/2014/main" id="{94C7B205-2CE6-4403-B36F-2FCD950D3130}"/>
              </a:ext>
            </a:extLst>
          </p:cNvPr>
          <p:cNvCxnSpPr>
            <a:cxnSpLocks/>
          </p:cNvCxnSpPr>
          <p:nvPr/>
        </p:nvCxnSpPr>
        <p:spPr>
          <a:xfrm>
            <a:off x="6035293" y="5105525"/>
            <a:ext cx="0" cy="787728"/>
          </a:xfrm>
          <a:prstGeom prst="line">
            <a:avLst/>
          </a:prstGeom>
          <a:noFill/>
          <a:ln w="1270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7BE6B529-A6BA-4B73-B885-01479A20E117}"/>
              </a:ext>
            </a:extLst>
          </p:cNvPr>
          <p:cNvSpPr txBox="1"/>
          <p:nvPr/>
        </p:nvSpPr>
        <p:spPr>
          <a:xfrm>
            <a:off x="6052401" y="5416995"/>
            <a:ext cx="2750582" cy="549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4E18E93-C060-4523-A729-8A96B6740E1C}"/>
              </a:ext>
            </a:extLst>
          </p:cNvPr>
          <p:cNvSpPr txBox="1"/>
          <p:nvPr/>
        </p:nvSpPr>
        <p:spPr>
          <a:xfrm>
            <a:off x="6033414" y="5142226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F29E423B-D6F9-4F5A-9BF9-EA9559DDAB94}"/>
              </a:ext>
            </a:extLst>
          </p:cNvPr>
          <p:cNvSpPr/>
          <p:nvPr/>
        </p:nvSpPr>
        <p:spPr>
          <a:xfrm>
            <a:off x="5559034" y="2651162"/>
            <a:ext cx="952519" cy="952519"/>
          </a:xfrm>
          <a:prstGeom prst="ellipse">
            <a:avLst/>
          </a:prstGeom>
          <a:solidFill>
            <a:srgbClr val="081E45">
              <a:lumMod val="75000"/>
              <a:lumOff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3A0BC3A-1BDF-49FC-8580-937D08EFE79C}"/>
              </a:ext>
            </a:extLst>
          </p:cNvPr>
          <p:cNvSpPr txBox="1"/>
          <p:nvPr/>
        </p:nvSpPr>
        <p:spPr>
          <a:xfrm>
            <a:off x="5633304" y="2958144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关键词</a:t>
            </a: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7BEEF73C-00D3-4728-BB6F-7CC343433A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464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搞定列表排版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4E2C5D1C-EA31-4622-8438-6608CB613AE9}"/>
              </a:ext>
            </a:extLst>
          </p:cNvPr>
          <p:cNvGrpSpPr/>
          <p:nvPr/>
        </p:nvGrpSpPr>
        <p:grpSpPr>
          <a:xfrm>
            <a:off x="2025282" y="1483484"/>
            <a:ext cx="8141437" cy="2154738"/>
            <a:chOff x="2152858" y="1503718"/>
            <a:chExt cx="8141437" cy="2154738"/>
          </a:xfrm>
        </p:grpSpPr>
        <p:sp>
          <p:nvSpPr>
            <p:cNvPr id="10" name="任意形状 39">
              <a:extLst>
                <a:ext uri="{FF2B5EF4-FFF2-40B4-BE49-F238E27FC236}">
                  <a16:creationId xmlns:a16="http://schemas.microsoft.com/office/drawing/2014/main" id="{9F988B4F-45AC-4CCE-9829-4599D43C2C41}"/>
                </a:ext>
              </a:extLst>
            </p:cNvPr>
            <p:cNvSpPr/>
            <p:nvPr/>
          </p:nvSpPr>
          <p:spPr>
            <a:xfrm>
              <a:off x="8983334" y="2861653"/>
              <a:ext cx="919919" cy="2356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79827"/>
                  </a:lnTo>
                  <a:lnTo>
                    <a:pt x="919919" y="79827"/>
                  </a:lnTo>
                  <a:lnTo>
                    <a:pt x="919919" y="159655"/>
                  </a:lnTo>
                </a:path>
              </a:pathLst>
            </a:custGeom>
            <a:noFill/>
            <a:ln w="12700" cap="flat" cmpd="sng" algn="ctr">
              <a:solidFill>
                <a:srgbClr val="081E45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11" name="任意形状 40">
              <a:extLst>
                <a:ext uri="{FF2B5EF4-FFF2-40B4-BE49-F238E27FC236}">
                  <a16:creationId xmlns:a16="http://schemas.microsoft.com/office/drawing/2014/main" id="{482017E5-8FCD-4AE2-8D59-E59187EC0E44}"/>
                </a:ext>
              </a:extLst>
            </p:cNvPr>
            <p:cNvSpPr/>
            <p:nvPr/>
          </p:nvSpPr>
          <p:spPr>
            <a:xfrm>
              <a:off x="8937614" y="2861653"/>
              <a:ext cx="91440" cy="2356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159655"/>
                  </a:lnTo>
                </a:path>
              </a:pathLst>
            </a:custGeom>
            <a:noFill/>
            <a:ln w="12700" cap="flat" cmpd="sng" algn="ctr">
              <a:solidFill>
                <a:srgbClr val="081E45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12" name="任意形状 41">
              <a:extLst>
                <a:ext uri="{FF2B5EF4-FFF2-40B4-BE49-F238E27FC236}">
                  <a16:creationId xmlns:a16="http://schemas.microsoft.com/office/drawing/2014/main" id="{F9ED9A70-A200-4209-933B-8EA8BB682C9B}"/>
                </a:ext>
              </a:extLst>
            </p:cNvPr>
            <p:cNvSpPr/>
            <p:nvPr/>
          </p:nvSpPr>
          <p:spPr>
            <a:xfrm>
              <a:off x="8063415" y="2861653"/>
              <a:ext cx="919919" cy="2356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919919" y="0"/>
                  </a:moveTo>
                  <a:lnTo>
                    <a:pt x="919919" y="79827"/>
                  </a:lnTo>
                  <a:lnTo>
                    <a:pt x="0" y="79827"/>
                  </a:lnTo>
                  <a:lnTo>
                    <a:pt x="0" y="159655"/>
                  </a:lnTo>
                </a:path>
              </a:pathLst>
            </a:custGeom>
            <a:noFill/>
            <a:ln w="12700" cap="flat" cmpd="sng" algn="ctr">
              <a:solidFill>
                <a:srgbClr val="081E45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13" name="任意形状 42">
              <a:extLst>
                <a:ext uri="{FF2B5EF4-FFF2-40B4-BE49-F238E27FC236}">
                  <a16:creationId xmlns:a16="http://schemas.microsoft.com/office/drawing/2014/main" id="{F373D8F0-6AD0-4BE0-8657-923AAAAB3AF4}"/>
                </a:ext>
              </a:extLst>
            </p:cNvPr>
            <p:cNvSpPr/>
            <p:nvPr/>
          </p:nvSpPr>
          <p:spPr>
            <a:xfrm>
              <a:off x="6223577" y="2064848"/>
              <a:ext cx="2759757" cy="2356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79827"/>
                  </a:lnTo>
                  <a:lnTo>
                    <a:pt x="2759757" y="79827"/>
                  </a:lnTo>
                  <a:lnTo>
                    <a:pt x="2759757" y="159655"/>
                  </a:lnTo>
                </a:path>
              </a:pathLst>
            </a:custGeom>
            <a:noFill/>
            <a:ln w="12700" cap="flat" cmpd="sng" algn="ctr">
              <a:solidFill>
                <a:srgbClr val="081E45">
                  <a:shade val="6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14" name="任意形状 43">
              <a:extLst>
                <a:ext uri="{FF2B5EF4-FFF2-40B4-BE49-F238E27FC236}">
                  <a16:creationId xmlns:a16="http://schemas.microsoft.com/office/drawing/2014/main" id="{DB726C3F-179A-4F4A-BA2A-9210ED870EB7}"/>
                </a:ext>
              </a:extLst>
            </p:cNvPr>
            <p:cNvSpPr/>
            <p:nvPr/>
          </p:nvSpPr>
          <p:spPr>
            <a:xfrm>
              <a:off x="6223577" y="2861653"/>
              <a:ext cx="919919" cy="2356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79827"/>
                  </a:lnTo>
                  <a:lnTo>
                    <a:pt x="919919" y="79827"/>
                  </a:lnTo>
                  <a:lnTo>
                    <a:pt x="919919" y="159655"/>
                  </a:lnTo>
                </a:path>
              </a:pathLst>
            </a:custGeom>
            <a:noFill/>
            <a:ln w="12700" cap="flat" cmpd="sng" algn="ctr">
              <a:solidFill>
                <a:srgbClr val="081E45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15" name="任意形状 44">
              <a:extLst>
                <a:ext uri="{FF2B5EF4-FFF2-40B4-BE49-F238E27FC236}">
                  <a16:creationId xmlns:a16="http://schemas.microsoft.com/office/drawing/2014/main" id="{BB763B53-5379-4A85-A789-D71A850476ED}"/>
                </a:ext>
              </a:extLst>
            </p:cNvPr>
            <p:cNvSpPr/>
            <p:nvPr/>
          </p:nvSpPr>
          <p:spPr>
            <a:xfrm>
              <a:off x="6177857" y="2861653"/>
              <a:ext cx="91440" cy="2356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159655"/>
                  </a:lnTo>
                </a:path>
              </a:pathLst>
            </a:custGeom>
            <a:noFill/>
            <a:ln w="12700" cap="flat" cmpd="sng" algn="ctr">
              <a:solidFill>
                <a:srgbClr val="081E45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16" name="任意形状 45">
              <a:extLst>
                <a:ext uri="{FF2B5EF4-FFF2-40B4-BE49-F238E27FC236}">
                  <a16:creationId xmlns:a16="http://schemas.microsoft.com/office/drawing/2014/main" id="{0CA43A12-8323-4246-BE11-2228A525ECCD}"/>
                </a:ext>
              </a:extLst>
            </p:cNvPr>
            <p:cNvSpPr/>
            <p:nvPr/>
          </p:nvSpPr>
          <p:spPr>
            <a:xfrm>
              <a:off x="5303657" y="2861653"/>
              <a:ext cx="919919" cy="2356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919919" y="0"/>
                  </a:moveTo>
                  <a:lnTo>
                    <a:pt x="919919" y="79827"/>
                  </a:lnTo>
                  <a:lnTo>
                    <a:pt x="0" y="79827"/>
                  </a:lnTo>
                  <a:lnTo>
                    <a:pt x="0" y="159655"/>
                  </a:lnTo>
                </a:path>
              </a:pathLst>
            </a:custGeom>
            <a:noFill/>
            <a:ln w="12700" cap="flat" cmpd="sng" algn="ctr">
              <a:solidFill>
                <a:srgbClr val="081E45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17" name="任意形状 46">
              <a:extLst>
                <a:ext uri="{FF2B5EF4-FFF2-40B4-BE49-F238E27FC236}">
                  <a16:creationId xmlns:a16="http://schemas.microsoft.com/office/drawing/2014/main" id="{9C3F3FBB-74A8-4F09-89DC-962443D6DC5F}"/>
                </a:ext>
              </a:extLst>
            </p:cNvPr>
            <p:cNvSpPr/>
            <p:nvPr/>
          </p:nvSpPr>
          <p:spPr>
            <a:xfrm>
              <a:off x="6177857" y="2064848"/>
              <a:ext cx="91440" cy="2356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159655"/>
                  </a:lnTo>
                </a:path>
              </a:pathLst>
            </a:custGeom>
            <a:noFill/>
            <a:ln w="12700" cap="flat" cmpd="sng" algn="ctr">
              <a:solidFill>
                <a:srgbClr val="081E45">
                  <a:shade val="6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18" name="任意形状 47">
              <a:extLst>
                <a:ext uri="{FF2B5EF4-FFF2-40B4-BE49-F238E27FC236}">
                  <a16:creationId xmlns:a16="http://schemas.microsoft.com/office/drawing/2014/main" id="{07ACE5E2-9101-4FF3-AE8B-3BAAD305B10C}"/>
                </a:ext>
              </a:extLst>
            </p:cNvPr>
            <p:cNvSpPr/>
            <p:nvPr/>
          </p:nvSpPr>
          <p:spPr>
            <a:xfrm>
              <a:off x="3463819" y="2861653"/>
              <a:ext cx="919919" cy="2356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79827"/>
                  </a:lnTo>
                  <a:lnTo>
                    <a:pt x="919919" y="79827"/>
                  </a:lnTo>
                  <a:lnTo>
                    <a:pt x="919919" y="159655"/>
                  </a:lnTo>
                </a:path>
              </a:pathLst>
            </a:custGeom>
            <a:noFill/>
            <a:ln w="12700" cap="flat" cmpd="sng" algn="ctr">
              <a:solidFill>
                <a:srgbClr val="081E45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19" name="任意形状 48">
              <a:extLst>
                <a:ext uri="{FF2B5EF4-FFF2-40B4-BE49-F238E27FC236}">
                  <a16:creationId xmlns:a16="http://schemas.microsoft.com/office/drawing/2014/main" id="{03D47FC3-D104-4A0C-B528-E62E07CF6225}"/>
                </a:ext>
              </a:extLst>
            </p:cNvPr>
            <p:cNvSpPr/>
            <p:nvPr/>
          </p:nvSpPr>
          <p:spPr>
            <a:xfrm>
              <a:off x="3418099" y="2861653"/>
              <a:ext cx="91440" cy="2356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159655"/>
                  </a:lnTo>
                </a:path>
              </a:pathLst>
            </a:custGeom>
            <a:noFill/>
            <a:ln w="12700" cap="flat" cmpd="sng" algn="ctr">
              <a:solidFill>
                <a:srgbClr val="081E45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20" name="任意形状 49">
              <a:extLst>
                <a:ext uri="{FF2B5EF4-FFF2-40B4-BE49-F238E27FC236}">
                  <a16:creationId xmlns:a16="http://schemas.microsoft.com/office/drawing/2014/main" id="{CDB3CA6E-77A9-4E9D-845F-5E2A1776E869}"/>
                </a:ext>
              </a:extLst>
            </p:cNvPr>
            <p:cNvSpPr/>
            <p:nvPr/>
          </p:nvSpPr>
          <p:spPr>
            <a:xfrm>
              <a:off x="2543900" y="2861653"/>
              <a:ext cx="919919" cy="2356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919919" y="0"/>
                  </a:moveTo>
                  <a:lnTo>
                    <a:pt x="919919" y="79827"/>
                  </a:lnTo>
                  <a:lnTo>
                    <a:pt x="0" y="79827"/>
                  </a:lnTo>
                  <a:lnTo>
                    <a:pt x="0" y="159655"/>
                  </a:lnTo>
                </a:path>
              </a:pathLst>
            </a:custGeom>
            <a:noFill/>
            <a:ln w="12700" cap="flat" cmpd="sng" algn="ctr">
              <a:solidFill>
                <a:srgbClr val="081E45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21" name="任意形状 50">
              <a:extLst>
                <a:ext uri="{FF2B5EF4-FFF2-40B4-BE49-F238E27FC236}">
                  <a16:creationId xmlns:a16="http://schemas.microsoft.com/office/drawing/2014/main" id="{85B92830-1CC9-4B7E-BBC0-ADE75A8B78AE}"/>
                </a:ext>
              </a:extLst>
            </p:cNvPr>
            <p:cNvSpPr/>
            <p:nvPr/>
          </p:nvSpPr>
          <p:spPr>
            <a:xfrm>
              <a:off x="3463819" y="2064848"/>
              <a:ext cx="2759757" cy="2356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759757" y="0"/>
                  </a:moveTo>
                  <a:lnTo>
                    <a:pt x="2759757" y="79827"/>
                  </a:lnTo>
                  <a:lnTo>
                    <a:pt x="0" y="79827"/>
                  </a:lnTo>
                  <a:lnTo>
                    <a:pt x="0" y="159655"/>
                  </a:lnTo>
                </a:path>
              </a:pathLst>
            </a:custGeom>
            <a:noFill/>
            <a:ln w="12700" cap="flat" cmpd="sng" algn="ctr">
              <a:solidFill>
                <a:srgbClr val="081E45">
                  <a:shade val="6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22" name="任意形状 51">
              <a:extLst>
                <a:ext uri="{FF2B5EF4-FFF2-40B4-BE49-F238E27FC236}">
                  <a16:creationId xmlns:a16="http://schemas.microsoft.com/office/drawing/2014/main" id="{92436969-EAFC-4AE2-A5B3-C4348D3B0D70}"/>
                </a:ext>
              </a:extLst>
            </p:cNvPr>
            <p:cNvSpPr/>
            <p:nvPr/>
          </p:nvSpPr>
          <p:spPr>
            <a:xfrm>
              <a:off x="5832535" y="1503718"/>
              <a:ext cx="782084" cy="561129"/>
            </a:xfrm>
            <a:custGeom>
              <a:avLst/>
              <a:gdLst>
                <a:gd name="connsiteX0" fmla="*/ 0 w 760263"/>
                <a:gd name="connsiteY0" fmla="*/ 0 h 380131"/>
                <a:gd name="connsiteX1" fmla="*/ 760263 w 760263"/>
                <a:gd name="connsiteY1" fmla="*/ 0 h 380131"/>
                <a:gd name="connsiteX2" fmla="*/ 760263 w 760263"/>
                <a:gd name="connsiteY2" fmla="*/ 380131 h 380131"/>
                <a:gd name="connsiteX3" fmla="*/ 0 w 760263"/>
                <a:gd name="connsiteY3" fmla="*/ 380131 h 380131"/>
                <a:gd name="connsiteX4" fmla="*/ 0 w 760263"/>
                <a:gd name="connsiteY4" fmla="*/ 0 h 3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263" h="380131">
                  <a:moveTo>
                    <a:pt x="0" y="0"/>
                  </a:moveTo>
                  <a:lnTo>
                    <a:pt x="760263" y="0"/>
                  </a:lnTo>
                  <a:lnTo>
                    <a:pt x="760263" y="380131"/>
                  </a:lnTo>
                  <a:lnTo>
                    <a:pt x="0" y="380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1E45">
                <a:lumMod val="75000"/>
                <a:lumOff val="2500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层级一</a:t>
              </a:r>
            </a:p>
          </p:txBody>
        </p:sp>
        <p:sp>
          <p:nvSpPr>
            <p:cNvPr id="23" name="任意形状 52">
              <a:extLst>
                <a:ext uri="{FF2B5EF4-FFF2-40B4-BE49-F238E27FC236}">
                  <a16:creationId xmlns:a16="http://schemas.microsoft.com/office/drawing/2014/main" id="{AC582D41-F131-4015-A430-C8879C5954A5}"/>
                </a:ext>
              </a:extLst>
            </p:cNvPr>
            <p:cNvSpPr/>
            <p:nvPr/>
          </p:nvSpPr>
          <p:spPr>
            <a:xfrm>
              <a:off x="3072778" y="2300523"/>
              <a:ext cx="782084" cy="561129"/>
            </a:xfrm>
            <a:custGeom>
              <a:avLst/>
              <a:gdLst>
                <a:gd name="connsiteX0" fmla="*/ 0 w 760263"/>
                <a:gd name="connsiteY0" fmla="*/ 0 h 380131"/>
                <a:gd name="connsiteX1" fmla="*/ 760263 w 760263"/>
                <a:gd name="connsiteY1" fmla="*/ 0 h 380131"/>
                <a:gd name="connsiteX2" fmla="*/ 760263 w 760263"/>
                <a:gd name="connsiteY2" fmla="*/ 380131 h 380131"/>
                <a:gd name="connsiteX3" fmla="*/ 0 w 760263"/>
                <a:gd name="connsiteY3" fmla="*/ 380131 h 380131"/>
                <a:gd name="connsiteX4" fmla="*/ 0 w 760263"/>
                <a:gd name="connsiteY4" fmla="*/ 0 h 3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263" h="380131">
                  <a:moveTo>
                    <a:pt x="0" y="0"/>
                  </a:moveTo>
                  <a:lnTo>
                    <a:pt x="760263" y="0"/>
                  </a:lnTo>
                  <a:lnTo>
                    <a:pt x="760263" y="380131"/>
                  </a:lnTo>
                  <a:lnTo>
                    <a:pt x="0" y="380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1E45">
                <a:lumMod val="90000"/>
                <a:lumOff val="1000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层级二</a:t>
              </a:r>
            </a:p>
          </p:txBody>
        </p:sp>
        <p:sp>
          <p:nvSpPr>
            <p:cNvPr id="24" name="任意形状 53">
              <a:extLst>
                <a:ext uri="{FF2B5EF4-FFF2-40B4-BE49-F238E27FC236}">
                  <a16:creationId xmlns:a16="http://schemas.microsoft.com/office/drawing/2014/main" id="{4CE704FB-77C0-4105-B021-F8F5265E4115}"/>
                </a:ext>
              </a:extLst>
            </p:cNvPr>
            <p:cNvSpPr/>
            <p:nvPr/>
          </p:nvSpPr>
          <p:spPr>
            <a:xfrm>
              <a:off x="2152858" y="3097327"/>
              <a:ext cx="782084" cy="561129"/>
            </a:xfrm>
            <a:custGeom>
              <a:avLst/>
              <a:gdLst>
                <a:gd name="connsiteX0" fmla="*/ 0 w 760263"/>
                <a:gd name="connsiteY0" fmla="*/ 0 h 380131"/>
                <a:gd name="connsiteX1" fmla="*/ 760263 w 760263"/>
                <a:gd name="connsiteY1" fmla="*/ 0 h 380131"/>
                <a:gd name="connsiteX2" fmla="*/ 760263 w 760263"/>
                <a:gd name="connsiteY2" fmla="*/ 380131 h 380131"/>
                <a:gd name="connsiteX3" fmla="*/ 0 w 760263"/>
                <a:gd name="connsiteY3" fmla="*/ 380131 h 380131"/>
                <a:gd name="connsiteX4" fmla="*/ 0 w 760263"/>
                <a:gd name="connsiteY4" fmla="*/ 0 h 3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263" h="380131">
                  <a:moveTo>
                    <a:pt x="0" y="0"/>
                  </a:moveTo>
                  <a:lnTo>
                    <a:pt x="760263" y="0"/>
                  </a:lnTo>
                  <a:lnTo>
                    <a:pt x="760263" y="380131"/>
                  </a:lnTo>
                  <a:lnTo>
                    <a:pt x="0" y="380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1E4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层级三</a:t>
              </a:r>
            </a:p>
          </p:txBody>
        </p:sp>
        <p:sp>
          <p:nvSpPr>
            <p:cNvPr id="25" name="任意形状 54">
              <a:extLst>
                <a:ext uri="{FF2B5EF4-FFF2-40B4-BE49-F238E27FC236}">
                  <a16:creationId xmlns:a16="http://schemas.microsoft.com/office/drawing/2014/main" id="{4C4DB664-3BED-4267-8241-B450490BBD94}"/>
                </a:ext>
              </a:extLst>
            </p:cNvPr>
            <p:cNvSpPr/>
            <p:nvPr/>
          </p:nvSpPr>
          <p:spPr>
            <a:xfrm>
              <a:off x="3072778" y="3097327"/>
              <a:ext cx="782084" cy="561129"/>
            </a:xfrm>
            <a:custGeom>
              <a:avLst/>
              <a:gdLst>
                <a:gd name="connsiteX0" fmla="*/ 0 w 760263"/>
                <a:gd name="connsiteY0" fmla="*/ 0 h 380131"/>
                <a:gd name="connsiteX1" fmla="*/ 760263 w 760263"/>
                <a:gd name="connsiteY1" fmla="*/ 0 h 380131"/>
                <a:gd name="connsiteX2" fmla="*/ 760263 w 760263"/>
                <a:gd name="connsiteY2" fmla="*/ 380131 h 380131"/>
                <a:gd name="connsiteX3" fmla="*/ 0 w 760263"/>
                <a:gd name="connsiteY3" fmla="*/ 380131 h 380131"/>
                <a:gd name="connsiteX4" fmla="*/ 0 w 760263"/>
                <a:gd name="connsiteY4" fmla="*/ 0 h 3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263" h="380131">
                  <a:moveTo>
                    <a:pt x="0" y="0"/>
                  </a:moveTo>
                  <a:lnTo>
                    <a:pt x="760263" y="0"/>
                  </a:lnTo>
                  <a:lnTo>
                    <a:pt x="760263" y="380131"/>
                  </a:lnTo>
                  <a:lnTo>
                    <a:pt x="0" y="380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1E4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层级三</a:t>
              </a:r>
            </a:p>
          </p:txBody>
        </p:sp>
        <p:sp>
          <p:nvSpPr>
            <p:cNvPr id="26" name="任意形状 55">
              <a:extLst>
                <a:ext uri="{FF2B5EF4-FFF2-40B4-BE49-F238E27FC236}">
                  <a16:creationId xmlns:a16="http://schemas.microsoft.com/office/drawing/2014/main" id="{CA6C6967-3FB9-4CBD-AB91-E35A426762D5}"/>
                </a:ext>
              </a:extLst>
            </p:cNvPr>
            <p:cNvSpPr/>
            <p:nvPr/>
          </p:nvSpPr>
          <p:spPr>
            <a:xfrm>
              <a:off x="3992697" y="3097327"/>
              <a:ext cx="782084" cy="561129"/>
            </a:xfrm>
            <a:custGeom>
              <a:avLst/>
              <a:gdLst>
                <a:gd name="connsiteX0" fmla="*/ 0 w 760263"/>
                <a:gd name="connsiteY0" fmla="*/ 0 h 380131"/>
                <a:gd name="connsiteX1" fmla="*/ 760263 w 760263"/>
                <a:gd name="connsiteY1" fmla="*/ 0 h 380131"/>
                <a:gd name="connsiteX2" fmla="*/ 760263 w 760263"/>
                <a:gd name="connsiteY2" fmla="*/ 380131 h 380131"/>
                <a:gd name="connsiteX3" fmla="*/ 0 w 760263"/>
                <a:gd name="connsiteY3" fmla="*/ 380131 h 380131"/>
                <a:gd name="connsiteX4" fmla="*/ 0 w 760263"/>
                <a:gd name="connsiteY4" fmla="*/ 0 h 3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263" h="380131">
                  <a:moveTo>
                    <a:pt x="0" y="0"/>
                  </a:moveTo>
                  <a:lnTo>
                    <a:pt x="760263" y="0"/>
                  </a:lnTo>
                  <a:lnTo>
                    <a:pt x="760263" y="380131"/>
                  </a:lnTo>
                  <a:lnTo>
                    <a:pt x="0" y="380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1E4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层级三</a:t>
              </a:r>
            </a:p>
          </p:txBody>
        </p:sp>
        <p:sp>
          <p:nvSpPr>
            <p:cNvPr id="27" name="任意形状 56">
              <a:extLst>
                <a:ext uri="{FF2B5EF4-FFF2-40B4-BE49-F238E27FC236}">
                  <a16:creationId xmlns:a16="http://schemas.microsoft.com/office/drawing/2014/main" id="{5D8CC4C9-DEAE-4D9B-AC85-8C7C2DC13FCC}"/>
                </a:ext>
              </a:extLst>
            </p:cNvPr>
            <p:cNvSpPr/>
            <p:nvPr/>
          </p:nvSpPr>
          <p:spPr>
            <a:xfrm>
              <a:off x="5832535" y="2300523"/>
              <a:ext cx="782084" cy="561129"/>
            </a:xfrm>
            <a:custGeom>
              <a:avLst/>
              <a:gdLst>
                <a:gd name="connsiteX0" fmla="*/ 0 w 760263"/>
                <a:gd name="connsiteY0" fmla="*/ 0 h 380131"/>
                <a:gd name="connsiteX1" fmla="*/ 760263 w 760263"/>
                <a:gd name="connsiteY1" fmla="*/ 0 h 380131"/>
                <a:gd name="connsiteX2" fmla="*/ 760263 w 760263"/>
                <a:gd name="connsiteY2" fmla="*/ 380131 h 380131"/>
                <a:gd name="connsiteX3" fmla="*/ 0 w 760263"/>
                <a:gd name="connsiteY3" fmla="*/ 380131 h 380131"/>
                <a:gd name="connsiteX4" fmla="*/ 0 w 760263"/>
                <a:gd name="connsiteY4" fmla="*/ 0 h 3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263" h="380131">
                  <a:moveTo>
                    <a:pt x="0" y="0"/>
                  </a:moveTo>
                  <a:lnTo>
                    <a:pt x="760263" y="0"/>
                  </a:lnTo>
                  <a:lnTo>
                    <a:pt x="760263" y="380131"/>
                  </a:lnTo>
                  <a:lnTo>
                    <a:pt x="0" y="380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1E45">
                <a:lumMod val="90000"/>
                <a:lumOff val="1000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层级二</a:t>
              </a:r>
            </a:p>
          </p:txBody>
        </p:sp>
        <p:sp>
          <p:nvSpPr>
            <p:cNvPr id="28" name="任意形状 57">
              <a:extLst>
                <a:ext uri="{FF2B5EF4-FFF2-40B4-BE49-F238E27FC236}">
                  <a16:creationId xmlns:a16="http://schemas.microsoft.com/office/drawing/2014/main" id="{5C2FA517-1224-4342-B808-A1D9BA67DF21}"/>
                </a:ext>
              </a:extLst>
            </p:cNvPr>
            <p:cNvSpPr/>
            <p:nvPr/>
          </p:nvSpPr>
          <p:spPr>
            <a:xfrm>
              <a:off x="4912616" y="3097327"/>
              <a:ext cx="782084" cy="561129"/>
            </a:xfrm>
            <a:custGeom>
              <a:avLst/>
              <a:gdLst>
                <a:gd name="connsiteX0" fmla="*/ 0 w 760263"/>
                <a:gd name="connsiteY0" fmla="*/ 0 h 380131"/>
                <a:gd name="connsiteX1" fmla="*/ 760263 w 760263"/>
                <a:gd name="connsiteY1" fmla="*/ 0 h 380131"/>
                <a:gd name="connsiteX2" fmla="*/ 760263 w 760263"/>
                <a:gd name="connsiteY2" fmla="*/ 380131 h 380131"/>
                <a:gd name="connsiteX3" fmla="*/ 0 w 760263"/>
                <a:gd name="connsiteY3" fmla="*/ 380131 h 380131"/>
                <a:gd name="connsiteX4" fmla="*/ 0 w 760263"/>
                <a:gd name="connsiteY4" fmla="*/ 0 h 3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263" h="380131">
                  <a:moveTo>
                    <a:pt x="0" y="0"/>
                  </a:moveTo>
                  <a:lnTo>
                    <a:pt x="760263" y="0"/>
                  </a:lnTo>
                  <a:lnTo>
                    <a:pt x="760263" y="380131"/>
                  </a:lnTo>
                  <a:lnTo>
                    <a:pt x="0" y="380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1E4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层级三</a:t>
              </a:r>
            </a:p>
          </p:txBody>
        </p:sp>
        <p:sp>
          <p:nvSpPr>
            <p:cNvPr id="29" name="任意形状 58">
              <a:extLst>
                <a:ext uri="{FF2B5EF4-FFF2-40B4-BE49-F238E27FC236}">
                  <a16:creationId xmlns:a16="http://schemas.microsoft.com/office/drawing/2014/main" id="{3CA9E2FA-CB07-487E-B7E8-E582F362827B}"/>
                </a:ext>
              </a:extLst>
            </p:cNvPr>
            <p:cNvSpPr/>
            <p:nvPr/>
          </p:nvSpPr>
          <p:spPr>
            <a:xfrm>
              <a:off x="5832535" y="3097327"/>
              <a:ext cx="782084" cy="561129"/>
            </a:xfrm>
            <a:custGeom>
              <a:avLst/>
              <a:gdLst>
                <a:gd name="connsiteX0" fmla="*/ 0 w 760263"/>
                <a:gd name="connsiteY0" fmla="*/ 0 h 380131"/>
                <a:gd name="connsiteX1" fmla="*/ 760263 w 760263"/>
                <a:gd name="connsiteY1" fmla="*/ 0 h 380131"/>
                <a:gd name="connsiteX2" fmla="*/ 760263 w 760263"/>
                <a:gd name="connsiteY2" fmla="*/ 380131 h 380131"/>
                <a:gd name="connsiteX3" fmla="*/ 0 w 760263"/>
                <a:gd name="connsiteY3" fmla="*/ 380131 h 380131"/>
                <a:gd name="connsiteX4" fmla="*/ 0 w 760263"/>
                <a:gd name="connsiteY4" fmla="*/ 0 h 3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263" h="380131">
                  <a:moveTo>
                    <a:pt x="0" y="0"/>
                  </a:moveTo>
                  <a:lnTo>
                    <a:pt x="760263" y="0"/>
                  </a:lnTo>
                  <a:lnTo>
                    <a:pt x="760263" y="380131"/>
                  </a:lnTo>
                  <a:lnTo>
                    <a:pt x="0" y="380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1E4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层级三</a:t>
              </a:r>
            </a:p>
          </p:txBody>
        </p:sp>
        <p:sp>
          <p:nvSpPr>
            <p:cNvPr id="30" name="任意形状 59">
              <a:extLst>
                <a:ext uri="{FF2B5EF4-FFF2-40B4-BE49-F238E27FC236}">
                  <a16:creationId xmlns:a16="http://schemas.microsoft.com/office/drawing/2014/main" id="{5AB4F606-8641-4CF8-9463-12238DCFB5D2}"/>
                </a:ext>
              </a:extLst>
            </p:cNvPr>
            <p:cNvSpPr/>
            <p:nvPr/>
          </p:nvSpPr>
          <p:spPr>
            <a:xfrm>
              <a:off x="6752454" y="3097327"/>
              <a:ext cx="782084" cy="561129"/>
            </a:xfrm>
            <a:custGeom>
              <a:avLst/>
              <a:gdLst>
                <a:gd name="connsiteX0" fmla="*/ 0 w 760263"/>
                <a:gd name="connsiteY0" fmla="*/ 0 h 380131"/>
                <a:gd name="connsiteX1" fmla="*/ 760263 w 760263"/>
                <a:gd name="connsiteY1" fmla="*/ 0 h 380131"/>
                <a:gd name="connsiteX2" fmla="*/ 760263 w 760263"/>
                <a:gd name="connsiteY2" fmla="*/ 380131 h 380131"/>
                <a:gd name="connsiteX3" fmla="*/ 0 w 760263"/>
                <a:gd name="connsiteY3" fmla="*/ 380131 h 380131"/>
                <a:gd name="connsiteX4" fmla="*/ 0 w 760263"/>
                <a:gd name="connsiteY4" fmla="*/ 0 h 3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263" h="380131">
                  <a:moveTo>
                    <a:pt x="0" y="0"/>
                  </a:moveTo>
                  <a:lnTo>
                    <a:pt x="760263" y="0"/>
                  </a:lnTo>
                  <a:lnTo>
                    <a:pt x="760263" y="380131"/>
                  </a:lnTo>
                  <a:lnTo>
                    <a:pt x="0" y="380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1E4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层级三</a:t>
              </a:r>
            </a:p>
          </p:txBody>
        </p:sp>
        <p:sp>
          <p:nvSpPr>
            <p:cNvPr id="31" name="任意形状 60">
              <a:extLst>
                <a:ext uri="{FF2B5EF4-FFF2-40B4-BE49-F238E27FC236}">
                  <a16:creationId xmlns:a16="http://schemas.microsoft.com/office/drawing/2014/main" id="{B25FAD43-01B2-48A0-9BD9-0506AAD09823}"/>
                </a:ext>
              </a:extLst>
            </p:cNvPr>
            <p:cNvSpPr/>
            <p:nvPr/>
          </p:nvSpPr>
          <p:spPr>
            <a:xfrm>
              <a:off x="8592292" y="2300523"/>
              <a:ext cx="782084" cy="561129"/>
            </a:xfrm>
            <a:custGeom>
              <a:avLst/>
              <a:gdLst>
                <a:gd name="connsiteX0" fmla="*/ 0 w 760263"/>
                <a:gd name="connsiteY0" fmla="*/ 0 h 380131"/>
                <a:gd name="connsiteX1" fmla="*/ 760263 w 760263"/>
                <a:gd name="connsiteY1" fmla="*/ 0 h 380131"/>
                <a:gd name="connsiteX2" fmla="*/ 760263 w 760263"/>
                <a:gd name="connsiteY2" fmla="*/ 380131 h 380131"/>
                <a:gd name="connsiteX3" fmla="*/ 0 w 760263"/>
                <a:gd name="connsiteY3" fmla="*/ 380131 h 380131"/>
                <a:gd name="connsiteX4" fmla="*/ 0 w 760263"/>
                <a:gd name="connsiteY4" fmla="*/ 0 h 3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263" h="380131">
                  <a:moveTo>
                    <a:pt x="0" y="0"/>
                  </a:moveTo>
                  <a:lnTo>
                    <a:pt x="760263" y="0"/>
                  </a:lnTo>
                  <a:lnTo>
                    <a:pt x="760263" y="380131"/>
                  </a:lnTo>
                  <a:lnTo>
                    <a:pt x="0" y="380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1E45">
                <a:lumMod val="90000"/>
                <a:lumOff val="1000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层级二</a:t>
              </a:r>
            </a:p>
          </p:txBody>
        </p:sp>
        <p:sp>
          <p:nvSpPr>
            <p:cNvPr id="32" name="任意形状 61">
              <a:extLst>
                <a:ext uri="{FF2B5EF4-FFF2-40B4-BE49-F238E27FC236}">
                  <a16:creationId xmlns:a16="http://schemas.microsoft.com/office/drawing/2014/main" id="{92E9805B-62CE-47B4-B41B-959D6C8CB6D0}"/>
                </a:ext>
              </a:extLst>
            </p:cNvPr>
            <p:cNvSpPr/>
            <p:nvPr/>
          </p:nvSpPr>
          <p:spPr>
            <a:xfrm>
              <a:off x="7672373" y="3097327"/>
              <a:ext cx="782084" cy="561129"/>
            </a:xfrm>
            <a:custGeom>
              <a:avLst/>
              <a:gdLst>
                <a:gd name="connsiteX0" fmla="*/ 0 w 760263"/>
                <a:gd name="connsiteY0" fmla="*/ 0 h 380131"/>
                <a:gd name="connsiteX1" fmla="*/ 760263 w 760263"/>
                <a:gd name="connsiteY1" fmla="*/ 0 h 380131"/>
                <a:gd name="connsiteX2" fmla="*/ 760263 w 760263"/>
                <a:gd name="connsiteY2" fmla="*/ 380131 h 380131"/>
                <a:gd name="connsiteX3" fmla="*/ 0 w 760263"/>
                <a:gd name="connsiteY3" fmla="*/ 380131 h 380131"/>
                <a:gd name="connsiteX4" fmla="*/ 0 w 760263"/>
                <a:gd name="connsiteY4" fmla="*/ 0 h 3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263" h="380131">
                  <a:moveTo>
                    <a:pt x="0" y="0"/>
                  </a:moveTo>
                  <a:lnTo>
                    <a:pt x="760263" y="0"/>
                  </a:lnTo>
                  <a:lnTo>
                    <a:pt x="760263" y="380131"/>
                  </a:lnTo>
                  <a:lnTo>
                    <a:pt x="0" y="380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1E4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层级三</a:t>
              </a:r>
            </a:p>
          </p:txBody>
        </p:sp>
        <p:sp>
          <p:nvSpPr>
            <p:cNvPr id="33" name="任意形状 62">
              <a:extLst>
                <a:ext uri="{FF2B5EF4-FFF2-40B4-BE49-F238E27FC236}">
                  <a16:creationId xmlns:a16="http://schemas.microsoft.com/office/drawing/2014/main" id="{CF4DEB43-9489-4707-AB49-9D55EA53E898}"/>
                </a:ext>
              </a:extLst>
            </p:cNvPr>
            <p:cNvSpPr/>
            <p:nvPr/>
          </p:nvSpPr>
          <p:spPr>
            <a:xfrm>
              <a:off x="8592292" y="3097327"/>
              <a:ext cx="782084" cy="561129"/>
            </a:xfrm>
            <a:custGeom>
              <a:avLst/>
              <a:gdLst>
                <a:gd name="connsiteX0" fmla="*/ 0 w 760263"/>
                <a:gd name="connsiteY0" fmla="*/ 0 h 380131"/>
                <a:gd name="connsiteX1" fmla="*/ 760263 w 760263"/>
                <a:gd name="connsiteY1" fmla="*/ 0 h 380131"/>
                <a:gd name="connsiteX2" fmla="*/ 760263 w 760263"/>
                <a:gd name="connsiteY2" fmla="*/ 380131 h 380131"/>
                <a:gd name="connsiteX3" fmla="*/ 0 w 760263"/>
                <a:gd name="connsiteY3" fmla="*/ 380131 h 380131"/>
                <a:gd name="connsiteX4" fmla="*/ 0 w 760263"/>
                <a:gd name="connsiteY4" fmla="*/ 0 h 3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263" h="380131">
                  <a:moveTo>
                    <a:pt x="0" y="0"/>
                  </a:moveTo>
                  <a:lnTo>
                    <a:pt x="760263" y="0"/>
                  </a:lnTo>
                  <a:lnTo>
                    <a:pt x="760263" y="380131"/>
                  </a:lnTo>
                  <a:lnTo>
                    <a:pt x="0" y="380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1E4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层级三</a:t>
              </a:r>
            </a:p>
          </p:txBody>
        </p:sp>
        <p:sp>
          <p:nvSpPr>
            <p:cNvPr id="34" name="任意形状 63">
              <a:extLst>
                <a:ext uri="{FF2B5EF4-FFF2-40B4-BE49-F238E27FC236}">
                  <a16:creationId xmlns:a16="http://schemas.microsoft.com/office/drawing/2014/main" id="{910E5082-7288-456C-AFC8-C7EAF9ABED28}"/>
                </a:ext>
              </a:extLst>
            </p:cNvPr>
            <p:cNvSpPr/>
            <p:nvPr/>
          </p:nvSpPr>
          <p:spPr>
            <a:xfrm>
              <a:off x="9512211" y="3097327"/>
              <a:ext cx="782084" cy="561129"/>
            </a:xfrm>
            <a:custGeom>
              <a:avLst/>
              <a:gdLst>
                <a:gd name="connsiteX0" fmla="*/ 0 w 760263"/>
                <a:gd name="connsiteY0" fmla="*/ 0 h 380131"/>
                <a:gd name="connsiteX1" fmla="*/ 760263 w 760263"/>
                <a:gd name="connsiteY1" fmla="*/ 0 h 380131"/>
                <a:gd name="connsiteX2" fmla="*/ 760263 w 760263"/>
                <a:gd name="connsiteY2" fmla="*/ 380131 h 380131"/>
                <a:gd name="connsiteX3" fmla="*/ 0 w 760263"/>
                <a:gd name="connsiteY3" fmla="*/ 380131 h 380131"/>
                <a:gd name="connsiteX4" fmla="*/ 0 w 760263"/>
                <a:gd name="connsiteY4" fmla="*/ 0 h 3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263" h="380131">
                  <a:moveTo>
                    <a:pt x="0" y="0"/>
                  </a:moveTo>
                  <a:lnTo>
                    <a:pt x="760263" y="0"/>
                  </a:lnTo>
                  <a:lnTo>
                    <a:pt x="760263" y="380131"/>
                  </a:lnTo>
                  <a:lnTo>
                    <a:pt x="0" y="380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1E4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层级三</a:t>
              </a:r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480E5A44-A131-4FB5-8F1F-8C498A26D8E6}"/>
              </a:ext>
            </a:extLst>
          </p:cNvPr>
          <p:cNvSpPr/>
          <p:nvPr/>
        </p:nvSpPr>
        <p:spPr>
          <a:xfrm>
            <a:off x="2025282" y="4019370"/>
            <a:ext cx="8104060" cy="1355146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F9D48BD9-8124-47C6-9D24-A01F5A9B0DC1}"/>
              </a:ext>
            </a:extLst>
          </p:cNvPr>
          <p:cNvSpPr/>
          <p:nvPr/>
        </p:nvSpPr>
        <p:spPr>
          <a:xfrm>
            <a:off x="2198918" y="4247453"/>
            <a:ext cx="45719" cy="259673"/>
          </a:xfrm>
          <a:prstGeom prst="rect">
            <a:avLst/>
          </a:prstGeom>
          <a:solidFill>
            <a:srgbClr val="081E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67267A5-86C5-40FA-B73D-719FF7FBC3F3}"/>
              </a:ext>
            </a:extLst>
          </p:cNvPr>
          <p:cNvSpPr txBox="1"/>
          <p:nvPr/>
        </p:nvSpPr>
        <p:spPr>
          <a:xfrm>
            <a:off x="2275788" y="419262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这里是标题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16A0B86-9B7E-4775-96F7-970DFBC2D12E}"/>
              </a:ext>
            </a:extLst>
          </p:cNvPr>
          <p:cNvSpPr txBox="1"/>
          <p:nvPr/>
        </p:nvSpPr>
        <p:spPr>
          <a:xfrm>
            <a:off x="2079186" y="4486378"/>
            <a:ext cx="7924825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浙江工业大学是一所综合性的浙江省属重点大学，始建于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1953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年，其前身可以追溯到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1910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年创立的浙江中等工业学堂，先后经历了杭州化工学校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81E45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……</a:t>
            </a: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1C294598-D5C9-4EBB-A4DA-DFE147ADDF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38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646FD4-00C0-4178-804B-91C79724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00" r="33676" b="55939"/>
          <a:stretch/>
        </p:blipFill>
        <p:spPr>
          <a:xfrm>
            <a:off x="2" y="2"/>
            <a:ext cx="8086205" cy="714895"/>
          </a:xfrm>
          <a:custGeom>
            <a:avLst/>
            <a:gdLst>
              <a:gd name="connsiteX0" fmla="*/ 0 w 8086205"/>
              <a:gd name="connsiteY0" fmla="*/ 0 h 714895"/>
              <a:gd name="connsiteX1" fmla="*/ 7907481 w 8086205"/>
              <a:gd name="connsiteY1" fmla="*/ 0 h 714895"/>
              <a:gd name="connsiteX2" fmla="*/ 8086205 w 8086205"/>
              <a:gd name="connsiteY2" fmla="*/ 714895 h 714895"/>
              <a:gd name="connsiteX3" fmla="*/ 0 w 8086205"/>
              <a:gd name="connsiteY3" fmla="*/ 714895 h 71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205" h="714895">
                <a:moveTo>
                  <a:pt x="0" y="0"/>
                </a:moveTo>
                <a:lnTo>
                  <a:pt x="7907481" y="0"/>
                </a:lnTo>
                <a:lnTo>
                  <a:pt x="8086205" y="714895"/>
                </a:lnTo>
                <a:lnTo>
                  <a:pt x="0" y="714895"/>
                </a:lnTo>
                <a:close/>
              </a:path>
            </a:pathLst>
          </a:cu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EDADC36-CC2D-40BC-868F-8D3C8ED2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21" b="25333"/>
          <a:stretch/>
        </p:blipFill>
        <p:spPr>
          <a:xfrm>
            <a:off x="0" y="6342612"/>
            <a:ext cx="12192000" cy="515389"/>
          </a:xfrm>
          <a:prstGeom prst="rect">
            <a:avLst/>
          </a:prstGeom>
        </p:spPr>
      </p:pic>
      <p:cxnSp>
        <p:nvCxnSpPr>
          <p:cNvPr id="88" name="直线连接符 92">
            <a:extLst>
              <a:ext uri="{FF2B5EF4-FFF2-40B4-BE49-F238E27FC236}">
                <a16:creationId xmlns:a16="http://schemas.microsoft.com/office/drawing/2014/main" id="{621AB282-13C2-4FAA-9AF9-F9BB78DA26E1}"/>
              </a:ext>
            </a:extLst>
          </p:cNvPr>
          <p:cNvCxnSpPr>
            <a:cxnSpLocks/>
          </p:cNvCxnSpPr>
          <p:nvPr/>
        </p:nvCxnSpPr>
        <p:spPr>
          <a:xfrm flipH="1">
            <a:off x="-7622" y="6342611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93">
            <a:extLst>
              <a:ext uri="{FF2B5EF4-FFF2-40B4-BE49-F238E27FC236}">
                <a16:creationId xmlns:a16="http://schemas.microsoft.com/office/drawing/2014/main" id="{E0A8005B-37BA-4C02-A634-10CDAA689A69}"/>
              </a:ext>
            </a:extLst>
          </p:cNvPr>
          <p:cNvCxnSpPr>
            <a:cxnSpLocks/>
          </p:cNvCxnSpPr>
          <p:nvPr/>
        </p:nvCxnSpPr>
        <p:spPr>
          <a:xfrm flipH="1">
            <a:off x="-7622" y="703815"/>
            <a:ext cx="12204000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0DA49AD0-019A-49F4-B38D-FF20D90F719E}"/>
              </a:ext>
            </a:extLst>
          </p:cNvPr>
          <p:cNvSpPr txBox="1"/>
          <p:nvPr/>
        </p:nvSpPr>
        <p:spPr>
          <a:xfrm>
            <a:off x="154983" y="697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搞定列表排版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221545-5548-4319-B7FE-40B373F3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78" y="6380711"/>
            <a:ext cx="1780186" cy="536494"/>
          </a:xfrm>
          <a:prstGeom prst="rect">
            <a:avLst/>
          </a:prstGeom>
        </p:spPr>
      </p:pic>
      <p:sp>
        <p:nvSpPr>
          <p:cNvPr id="9" name="圆角矩形 4">
            <a:extLst>
              <a:ext uri="{FF2B5EF4-FFF2-40B4-BE49-F238E27FC236}">
                <a16:creationId xmlns:a16="http://schemas.microsoft.com/office/drawing/2014/main" id="{2EEDC134-EF9F-4EDD-8B8D-BA8C029DC8B7}"/>
              </a:ext>
            </a:extLst>
          </p:cNvPr>
          <p:cNvSpPr/>
          <p:nvPr/>
        </p:nvSpPr>
        <p:spPr>
          <a:xfrm>
            <a:off x="9900276" y="1516134"/>
            <a:ext cx="1406009" cy="4036321"/>
          </a:xfrm>
          <a:prstGeom prst="roundRect">
            <a:avLst>
              <a:gd name="adj" fmla="val 4907"/>
            </a:avLst>
          </a:prstGeom>
          <a:solidFill>
            <a:srgbClr val="FFFFFF">
              <a:lumMod val="85000"/>
            </a:srgbClr>
          </a:solidFill>
          <a:ln>
            <a:noFill/>
          </a:ln>
          <a:effectLst/>
        </p:spPr>
        <p:txBody>
          <a:bodyPr spcFirstLastPara="0" vert="horz" wrap="square" lIns="256032" tIns="256032" rIns="256032" bIns="3467984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圆角矩形 6">
            <a:extLst>
              <a:ext uri="{FF2B5EF4-FFF2-40B4-BE49-F238E27FC236}">
                <a16:creationId xmlns:a16="http://schemas.microsoft.com/office/drawing/2014/main" id="{F964AC03-FAE1-4FDB-B0DC-DA3A1FFB31E2}"/>
              </a:ext>
            </a:extLst>
          </p:cNvPr>
          <p:cNvSpPr/>
          <p:nvPr/>
        </p:nvSpPr>
        <p:spPr>
          <a:xfrm>
            <a:off x="8257505" y="1516134"/>
            <a:ext cx="1406009" cy="4036321"/>
          </a:xfrm>
          <a:prstGeom prst="roundRect">
            <a:avLst>
              <a:gd name="adj" fmla="val 5543"/>
            </a:avLst>
          </a:prstGeom>
          <a:solidFill>
            <a:srgbClr val="FFFFFF">
              <a:lumMod val="85000"/>
            </a:srgbClr>
          </a:solidFill>
          <a:ln>
            <a:noFill/>
          </a:ln>
          <a:effectLst/>
        </p:spPr>
        <p:txBody>
          <a:bodyPr spcFirstLastPara="0" vert="horz" wrap="square" lIns="256032" tIns="256032" rIns="256032" bIns="3467984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FB2137C6-84DC-44F2-BB9B-31A2D7BD04B1}"/>
              </a:ext>
            </a:extLst>
          </p:cNvPr>
          <p:cNvSpPr/>
          <p:nvPr/>
        </p:nvSpPr>
        <p:spPr>
          <a:xfrm>
            <a:off x="6616011" y="1516134"/>
            <a:ext cx="1406009" cy="4036321"/>
          </a:xfrm>
          <a:prstGeom prst="roundRect">
            <a:avLst>
              <a:gd name="adj" fmla="val 5543"/>
            </a:avLst>
          </a:prstGeom>
          <a:solidFill>
            <a:srgbClr val="FFFFFF">
              <a:lumMod val="85000"/>
            </a:srgbClr>
          </a:solidFill>
          <a:ln>
            <a:noFill/>
          </a:ln>
          <a:effectLst/>
        </p:spPr>
        <p:txBody>
          <a:bodyPr spcFirstLastPara="0" vert="horz" wrap="square" lIns="256032" tIns="256032" rIns="256032" bIns="3467984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任意形状 12">
            <a:extLst>
              <a:ext uri="{FF2B5EF4-FFF2-40B4-BE49-F238E27FC236}">
                <a16:creationId xmlns:a16="http://schemas.microsoft.com/office/drawing/2014/main" id="{86DDE189-D0F7-4A89-AAEA-9B11776ECD03}"/>
              </a:ext>
            </a:extLst>
          </p:cNvPr>
          <p:cNvSpPr/>
          <p:nvPr/>
        </p:nvSpPr>
        <p:spPr>
          <a:xfrm>
            <a:off x="6733753" y="3933914"/>
            <a:ext cx="1177423" cy="588711"/>
          </a:xfrm>
          <a:custGeom>
            <a:avLst/>
            <a:gdLst>
              <a:gd name="connsiteX0" fmla="*/ 0 w 1338498"/>
              <a:gd name="connsiteY0" fmla="*/ 66925 h 669249"/>
              <a:gd name="connsiteX1" fmla="*/ 66925 w 1338498"/>
              <a:gd name="connsiteY1" fmla="*/ 0 h 669249"/>
              <a:gd name="connsiteX2" fmla="*/ 1271573 w 1338498"/>
              <a:gd name="connsiteY2" fmla="*/ 0 h 669249"/>
              <a:gd name="connsiteX3" fmla="*/ 1338498 w 1338498"/>
              <a:gd name="connsiteY3" fmla="*/ 66925 h 669249"/>
              <a:gd name="connsiteX4" fmla="*/ 1338498 w 1338498"/>
              <a:gd name="connsiteY4" fmla="*/ 602324 h 669249"/>
              <a:gd name="connsiteX5" fmla="*/ 1271573 w 1338498"/>
              <a:gd name="connsiteY5" fmla="*/ 669249 h 669249"/>
              <a:gd name="connsiteX6" fmla="*/ 66925 w 1338498"/>
              <a:gd name="connsiteY6" fmla="*/ 669249 h 669249"/>
              <a:gd name="connsiteX7" fmla="*/ 0 w 1338498"/>
              <a:gd name="connsiteY7" fmla="*/ 602324 h 669249"/>
              <a:gd name="connsiteX8" fmla="*/ 0 w 1338498"/>
              <a:gd name="connsiteY8" fmla="*/ 66925 h 66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8498" h="669249">
                <a:moveTo>
                  <a:pt x="0" y="66925"/>
                </a:moveTo>
                <a:cubicBezTo>
                  <a:pt x="0" y="29963"/>
                  <a:pt x="29963" y="0"/>
                  <a:pt x="66925" y="0"/>
                </a:cubicBezTo>
                <a:lnTo>
                  <a:pt x="1271573" y="0"/>
                </a:lnTo>
                <a:cubicBezTo>
                  <a:pt x="1308535" y="0"/>
                  <a:pt x="1338498" y="29963"/>
                  <a:pt x="1338498" y="66925"/>
                </a:cubicBezTo>
                <a:lnTo>
                  <a:pt x="1338498" y="602324"/>
                </a:lnTo>
                <a:cubicBezTo>
                  <a:pt x="1338498" y="639286"/>
                  <a:pt x="1308535" y="669249"/>
                  <a:pt x="1271573" y="669249"/>
                </a:cubicBezTo>
                <a:lnTo>
                  <a:pt x="66925" y="669249"/>
                </a:lnTo>
                <a:cubicBezTo>
                  <a:pt x="29963" y="669249"/>
                  <a:pt x="0" y="639286"/>
                  <a:pt x="0" y="602324"/>
                </a:cubicBezTo>
                <a:lnTo>
                  <a:pt x="0" y="66925"/>
                </a:lnTo>
                <a:close/>
              </a:path>
            </a:pathLst>
          </a:custGeom>
          <a:solidFill>
            <a:srgbClr val="081E45">
              <a:hueOff val="0"/>
              <a:satOff val="0"/>
              <a:lumOff val="0"/>
              <a:alphaOff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3892" tIns="53892" rIns="53892" bIns="53892" numCol="1" spcCol="1270" anchor="ctr" anchorCtr="0">
            <a:noAutofit/>
          </a:bodyPr>
          <a:lstStyle/>
          <a:p>
            <a:pPr marL="0" marR="0" lvl="0" indent="0" algn="ctr" defTabSz="2400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层级一</a:t>
            </a:r>
          </a:p>
        </p:txBody>
      </p:sp>
      <p:sp>
        <p:nvSpPr>
          <p:cNvPr id="13" name="任意形状 15">
            <a:extLst>
              <a:ext uri="{FF2B5EF4-FFF2-40B4-BE49-F238E27FC236}">
                <a16:creationId xmlns:a16="http://schemas.microsoft.com/office/drawing/2014/main" id="{0A0A0F6F-31B1-4762-B62A-EE6FA6A90601}"/>
              </a:ext>
            </a:extLst>
          </p:cNvPr>
          <p:cNvSpPr/>
          <p:nvPr/>
        </p:nvSpPr>
        <p:spPr>
          <a:xfrm rot="18770822">
            <a:off x="7800382" y="3962841"/>
            <a:ext cx="692557" cy="23094"/>
          </a:xfrm>
          <a:custGeom>
            <a:avLst/>
            <a:gdLst>
              <a:gd name="connsiteX0" fmla="*/ 0 w 787301"/>
              <a:gd name="connsiteY0" fmla="*/ 13126 h 26253"/>
              <a:gd name="connsiteX1" fmla="*/ 787301 w 787301"/>
              <a:gd name="connsiteY1" fmla="*/ 13126 h 2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7301" h="26253">
                <a:moveTo>
                  <a:pt x="0" y="13126"/>
                </a:moveTo>
                <a:lnTo>
                  <a:pt x="787301" y="13126"/>
                </a:lnTo>
              </a:path>
            </a:pathLst>
          </a:custGeom>
          <a:noFill/>
          <a:ln w="12700" cap="flat" cmpd="sng" algn="ctr">
            <a:solidFill>
              <a:srgbClr val="081E45">
                <a:shade val="6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386667" tIns="-6555" rIns="386668" bIns="-6558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任意形状 16">
            <a:extLst>
              <a:ext uri="{FF2B5EF4-FFF2-40B4-BE49-F238E27FC236}">
                <a16:creationId xmlns:a16="http://schemas.microsoft.com/office/drawing/2014/main" id="{3312BCAF-B8AA-4F2F-9514-FA6954EBFE40}"/>
              </a:ext>
            </a:extLst>
          </p:cNvPr>
          <p:cNvSpPr/>
          <p:nvPr/>
        </p:nvSpPr>
        <p:spPr>
          <a:xfrm>
            <a:off x="8382146" y="3426151"/>
            <a:ext cx="1177423" cy="588711"/>
          </a:xfrm>
          <a:custGeom>
            <a:avLst/>
            <a:gdLst>
              <a:gd name="connsiteX0" fmla="*/ 0 w 1338498"/>
              <a:gd name="connsiteY0" fmla="*/ 66925 h 669249"/>
              <a:gd name="connsiteX1" fmla="*/ 66925 w 1338498"/>
              <a:gd name="connsiteY1" fmla="*/ 0 h 669249"/>
              <a:gd name="connsiteX2" fmla="*/ 1271573 w 1338498"/>
              <a:gd name="connsiteY2" fmla="*/ 0 h 669249"/>
              <a:gd name="connsiteX3" fmla="*/ 1338498 w 1338498"/>
              <a:gd name="connsiteY3" fmla="*/ 66925 h 669249"/>
              <a:gd name="connsiteX4" fmla="*/ 1338498 w 1338498"/>
              <a:gd name="connsiteY4" fmla="*/ 602324 h 669249"/>
              <a:gd name="connsiteX5" fmla="*/ 1271573 w 1338498"/>
              <a:gd name="connsiteY5" fmla="*/ 669249 h 669249"/>
              <a:gd name="connsiteX6" fmla="*/ 66925 w 1338498"/>
              <a:gd name="connsiteY6" fmla="*/ 669249 h 669249"/>
              <a:gd name="connsiteX7" fmla="*/ 0 w 1338498"/>
              <a:gd name="connsiteY7" fmla="*/ 602324 h 669249"/>
              <a:gd name="connsiteX8" fmla="*/ 0 w 1338498"/>
              <a:gd name="connsiteY8" fmla="*/ 66925 h 66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8498" h="669249">
                <a:moveTo>
                  <a:pt x="0" y="66925"/>
                </a:moveTo>
                <a:cubicBezTo>
                  <a:pt x="0" y="29963"/>
                  <a:pt x="29963" y="0"/>
                  <a:pt x="66925" y="0"/>
                </a:cubicBezTo>
                <a:lnTo>
                  <a:pt x="1271573" y="0"/>
                </a:lnTo>
                <a:cubicBezTo>
                  <a:pt x="1308535" y="0"/>
                  <a:pt x="1338498" y="29963"/>
                  <a:pt x="1338498" y="66925"/>
                </a:cubicBezTo>
                <a:lnTo>
                  <a:pt x="1338498" y="602324"/>
                </a:lnTo>
                <a:cubicBezTo>
                  <a:pt x="1338498" y="639286"/>
                  <a:pt x="1308535" y="669249"/>
                  <a:pt x="1271573" y="669249"/>
                </a:cubicBezTo>
                <a:lnTo>
                  <a:pt x="66925" y="669249"/>
                </a:lnTo>
                <a:cubicBezTo>
                  <a:pt x="29963" y="669249"/>
                  <a:pt x="0" y="639286"/>
                  <a:pt x="0" y="602324"/>
                </a:cubicBezTo>
                <a:lnTo>
                  <a:pt x="0" y="66925"/>
                </a:lnTo>
                <a:close/>
              </a:path>
            </a:pathLst>
          </a:custGeom>
          <a:solidFill>
            <a:srgbClr val="081E45">
              <a:hueOff val="0"/>
              <a:satOff val="0"/>
              <a:lumOff val="0"/>
              <a:alphaOff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2462" tIns="42462" rIns="42462" bIns="42462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层级二</a:t>
            </a:r>
          </a:p>
        </p:txBody>
      </p:sp>
      <p:sp>
        <p:nvSpPr>
          <p:cNvPr id="15" name="任意形状 17">
            <a:extLst>
              <a:ext uri="{FF2B5EF4-FFF2-40B4-BE49-F238E27FC236}">
                <a16:creationId xmlns:a16="http://schemas.microsoft.com/office/drawing/2014/main" id="{9C449461-DAC8-4018-836F-0387855490DB}"/>
              </a:ext>
            </a:extLst>
          </p:cNvPr>
          <p:cNvSpPr/>
          <p:nvPr/>
        </p:nvSpPr>
        <p:spPr>
          <a:xfrm rot="19457599">
            <a:off x="9505054" y="3539705"/>
            <a:ext cx="580000" cy="23094"/>
          </a:xfrm>
          <a:custGeom>
            <a:avLst/>
            <a:gdLst>
              <a:gd name="connsiteX0" fmla="*/ 0 w 659346"/>
              <a:gd name="connsiteY0" fmla="*/ 13126 h 26253"/>
              <a:gd name="connsiteX1" fmla="*/ 659346 w 659346"/>
              <a:gd name="connsiteY1" fmla="*/ 13126 h 2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9346" h="26253">
                <a:moveTo>
                  <a:pt x="0" y="13126"/>
                </a:moveTo>
                <a:lnTo>
                  <a:pt x="659346" y="13126"/>
                </a:lnTo>
              </a:path>
            </a:pathLst>
          </a:custGeom>
          <a:noFill/>
          <a:ln w="12700" cap="flat" cmpd="sng" algn="ctr">
            <a:solidFill>
              <a:srgbClr val="081E45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325888" tIns="-3358" rIns="325890" bIns="-3357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任意形状 18">
            <a:extLst>
              <a:ext uri="{FF2B5EF4-FFF2-40B4-BE49-F238E27FC236}">
                <a16:creationId xmlns:a16="http://schemas.microsoft.com/office/drawing/2014/main" id="{118C239A-3EAB-4355-88CC-8937DAC494CF}"/>
              </a:ext>
            </a:extLst>
          </p:cNvPr>
          <p:cNvSpPr/>
          <p:nvPr/>
        </p:nvSpPr>
        <p:spPr>
          <a:xfrm>
            <a:off x="10030539" y="3087642"/>
            <a:ext cx="1177423" cy="588711"/>
          </a:xfrm>
          <a:custGeom>
            <a:avLst/>
            <a:gdLst>
              <a:gd name="connsiteX0" fmla="*/ 0 w 1338498"/>
              <a:gd name="connsiteY0" fmla="*/ 66925 h 669249"/>
              <a:gd name="connsiteX1" fmla="*/ 66925 w 1338498"/>
              <a:gd name="connsiteY1" fmla="*/ 0 h 669249"/>
              <a:gd name="connsiteX2" fmla="*/ 1271573 w 1338498"/>
              <a:gd name="connsiteY2" fmla="*/ 0 h 669249"/>
              <a:gd name="connsiteX3" fmla="*/ 1338498 w 1338498"/>
              <a:gd name="connsiteY3" fmla="*/ 66925 h 669249"/>
              <a:gd name="connsiteX4" fmla="*/ 1338498 w 1338498"/>
              <a:gd name="connsiteY4" fmla="*/ 602324 h 669249"/>
              <a:gd name="connsiteX5" fmla="*/ 1271573 w 1338498"/>
              <a:gd name="connsiteY5" fmla="*/ 669249 h 669249"/>
              <a:gd name="connsiteX6" fmla="*/ 66925 w 1338498"/>
              <a:gd name="connsiteY6" fmla="*/ 669249 h 669249"/>
              <a:gd name="connsiteX7" fmla="*/ 0 w 1338498"/>
              <a:gd name="connsiteY7" fmla="*/ 602324 h 669249"/>
              <a:gd name="connsiteX8" fmla="*/ 0 w 1338498"/>
              <a:gd name="connsiteY8" fmla="*/ 66925 h 66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8498" h="669249">
                <a:moveTo>
                  <a:pt x="0" y="66925"/>
                </a:moveTo>
                <a:cubicBezTo>
                  <a:pt x="0" y="29963"/>
                  <a:pt x="29963" y="0"/>
                  <a:pt x="66925" y="0"/>
                </a:cubicBezTo>
                <a:lnTo>
                  <a:pt x="1271573" y="0"/>
                </a:lnTo>
                <a:cubicBezTo>
                  <a:pt x="1308535" y="0"/>
                  <a:pt x="1338498" y="29963"/>
                  <a:pt x="1338498" y="66925"/>
                </a:cubicBezTo>
                <a:lnTo>
                  <a:pt x="1338498" y="602324"/>
                </a:lnTo>
                <a:cubicBezTo>
                  <a:pt x="1338498" y="639286"/>
                  <a:pt x="1308535" y="669249"/>
                  <a:pt x="1271573" y="669249"/>
                </a:cubicBezTo>
                <a:lnTo>
                  <a:pt x="66925" y="669249"/>
                </a:lnTo>
                <a:cubicBezTo>
                  <a:pt x="29963" y="669249"/>
                  <a:pt x="0" y="639286"/>
                  <a:pt x="0" y="602324"/>
                </a:cubicBezTo>
                <a:lnTo>
                  <a:pt x="0" y="66925"/>
                </a:lnTo>
                <a:close/>
              </a:path>
            </a:pathLst>
          </a:custGeom>
          <a:solidFill>
            <a:srgbClr val="081E45">
              <a:hueOff val="0"/>
              <a:satOff val="0"/>
              <a:lumOff val="0"/>
              <a:alphaOff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2462" tIns="42462" rIns="42462" bIns="42462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层级三</a:t>
            </a:r>
          </a:p>
        </p:txBody>
      </p:sp>
      <p:sp>
        <p:nvSpPr>
          <p:cNvPr id="17" name="任意形状 19">
            <a:extLst>
              <a:ext uri="{FF2B5EF4-FFF2-40B4-BE49-F238E27FC236}">
                <a16:creationId xmlns:a16="http://schemas.microsoft.com/office/drawing/2014/main" id="{3E8B36B0-092C-4CEC-8628-9F97D4470368}"/>
              </a:ext>
            </a:extLst>
          </p:cNvPr>
          <p:cNvSpPr/>
          <p:nvPr/>
        </p:nvSpPr>
        <p:spPr>
          <a:xfrm rot="2142401">
            <a:off x="9505054" y="3878214"/>
            <a:ext cx="580000" cy="23094"/>
          </a:xfrm>
          <a:custGeom>
            <a:avLst/>
            <a:gdLst>
              <a:gd name="connsiteX0" fmla="*/ 0 w 659346"/>
              <a:gd name="connsiteY0" fmla="*/ 13126 h 26253"/>
              <a:gd name="connsiteX1" fmla="*/ 659346 w 659346"/>
              <a:gd name="connsiteY1" fmla="*/ 13126 h 2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9346" h="26253">
                <a:moveTo>
                  <a:pt x="0" y="13126"/>
                </a:moveTo>
                <a:lnTo>
                  <a:pt x="659346" y="13126"/>
                </a:lnTo>
              </a:path>
            </a:pathLst>
          </a:custGeom>
          <a:noFill/>
          <a:ln w="12700" cap="flat" cmpd="sng" algn="ctr">
            <a:solidFill>
              <a:srgbClr val="081E45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325889" tIns="-3357" rIns="325889" bIns="-3358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任意形状 20">
            <a:extLst>
              <a:ext uri="{FF2B5EF4-FFF2-40B4-BE49-F238E27FC236}">
                <a16:creationId xmlns:a16="http://schemas.microsoft.com/office/drawing/2014/main" id="{F4FF779F-1708-4A0D-8E0D-6AC345749279}"/>
              </a:ext>
            </a:extLst>
          </p:cNvPr>
          <p:cNvSpPr/>
          <p:nvPr/>
        </p:nvSpPr>
        <p:spPr>
          <a:xfrm>
            <a:off x="10030539" y="3764660"/>
            <a:ext cx="1177423" cy="588711"/>
          </a:xfrm>
          <a:custGeom>
            <a:avLst/>
            <a:gdLst>
              <a:gd name="connsiteX0" fmla="*/ 0 w 1338498"/>
              <a:gd name="connsiteY0" fmla="*/ 66925 h 669249"/>
              <a:gd name="connsiteX1" fmla="*/ 66925 w 1338498"/>
              <a:gd name="connsiteY1" fmla="*/ 0 h 669249"/>
              <a:gd name="connsiteX2" fmla="*/ 1271573 w 1338498"/>
              <a:gd name="connsiteY2" fmla="*/ 0 h 669249"/>
              <a:gd name="connsiteX3" fmla="*/ 1338498 w 1338498"/>
              <a:gd name="connsiteY3" fmla="*/ 66925 h 669249"/>
              <a:gd name="connsiteX4" fmla="*/ 1338498 w 1338498"/>
              <a:gd name="connsiteY4" fmla="*/ 602324 h 669249"/>
              <a:gd name="connsiteX5" fmla="*/ 1271573 w 1338498"/>
              <a:gd name="connsiteY5" fmla="*/ 669249 h 669249"/>
              <a:gd name="connsiteX6" fmla="*/ 66925 w 1338498"/>
              <a:gd name="connsiteY6" fmla="*/ 669249 h 669249"/>
              <a:gd name="connsiteX7" fmla="*/ 0 w 1338498"/>
              <a:gd name="connsiteY7" fmla="*/ 602324 h 669249"/>
              <a:gd name="connsiteX8" fmla="*/ 0 w 1338498"/>
              <a:gd name="connsiteY8" fmla="*/ 66925 h 66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8498" h="669249">
                <a:moveTo>
                  <a:pt x="0" y="66925"/>
                </a:moveTo>
                <a:cubicBezTo>
                  <a:pt x="0" y="29963"/>
                  <a:pt x="29963" y="0"/>
                  <a:pt x="66925" y="0"/>
                </a:cubicBezTo>
                <a:lnTo>
                  <a:pt x="1271573" y="0"/>
                </a:lnTo>
                <a:cubicBezTo>
                  <a:pt x="1308535" y="0"/>
                  <a:pt x="1338498" y="29963"/>
                  <a:pt x="1338498" y="66925"/>
                </a:cubicBezTo>
                <a:lnTo>
                  <a:pt x="1338498" y="602324"/>
                </a:lnTo>
                <a:cubicBezTo>
                  <a:pt x="1338498" y="639286"/>
                  <a:pt x="1308535" y="669249"/>
                  <a:pt x="1271573" y="669249"/>
                </a:cubicBezTo>
                <a:lnTo>
                  <a:pt x="66925" y="669249"/>
                </a:lnTo>
                <a:cubicBezTo>
                  <a:pt x="29963" y="669249"/>
                  <a:pt x="0" y="639286"/>
                  <a:pt x="0" y="602324"/>
                </a:cubicBezTo>
                <a:lnTo>
                  <a:pt x="0" y="66925"/>
                </a:lnTo>
                <a:close/>
              </a:path>
            </a:pathLst>
          </a:custGeom>
          <a:solidFill>
            <a:srgbClr val="081E45">
              <a:hueOff val="0"/>
              <a:satOff val="0"/>
              <a:lumOff val="0"/>
              <a:alphaOff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2462" tIns="42462" rIns="42462" bIns="42462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层级三</a:t>
            </a:r>
          </a:p>
        </p:txBody>
      </p:sp>
      <p:sp>
        <p:nvSpPr>
          <p:cNvPr id="19" name="任意形状 21">
            <a:extLst>
              <a:ext uri="{FF2B5EF4-FFF2-40B4-BE49-F238E27FC236}">
                <a16:creationId xmlns:a16="http://schemas.microsoft.com/office/drawing/2014/main" id="{394A0D01-BCA4-4C9C-B4CD-0248535845B4}"/>
              </a:ext>
            </a:extLst>
          </p:cNvPr>
          <p:cNvSpPr/>
          <p:nvPr/>
        </p:nvSpPr>
        <p:spPr>
          <a:xfrm rot="2829178">
            <a:off x="7800382" y="4470605"/>
            <a:ext cx="692557" cy="23094"/>
          </a:xfrm>
          <a:custGeom>
            <a:avLst/>
            <a:gdLst>
              <a:gd name="connsiteX0" fmla="*/ 0 w 787301"/>
              <a:gd name="connsiteY0" fmla="*/ 13126 h 26253"/>
              <a:gd name="connsiteX1" fmla="*/ 787301 w 787301"/>
              <a:gd name="connsiteY1" fmla="*/ 13126 h 2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7301" h="26253">
                <a:moveTo>
                  <a:pt x="0" y="13126"/>
                </a:moveTo>
                <a:lnTo>
                  <a:pt x="787301" y="13126"/>
                </a:lnTo>
              </a:path>
            </a:pathLst>
          </a:custGeom>
          <a:noFill/>
          <a:ln w="12700" cap="flat" cmpd="sng" algn="ctr">
            <a:solidFill>
              <a:srgbClr val="081E45">
                <a:shade val="6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386668" tIns="-6558" rIns="386667" bIns="-6555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任意形状 23">
            <a:extLst>
              <a:ext uri="{FF2B5EF4-FFF2-40B4-BE49-F238E27FC236}">
                <a16:creationId xmlns:a16="http://schemas.microsoft.com/office/drawing/2014/main" id="{76C82E51-905E-4CE7-BD63-797197BEC988}"/>
              </a:ext>
            </a:extLst>
          </p:cNvPr>
          <p:cNvSpPr/>
          <p:nvPr/>
        </p:nvSpPr>
        <p:spPr>
          <a:xfrm>
            <a:off x="8382146" y="4441679"/>
            <a:ext cx="1177423" cy="588711"/>
          </a:xfrm>
          <a:custGeom>
            <a:avLst/>
            <a:gdLst>
              <a:gd name="connsiteX0" fmla="*/ 0 w 1338498"/>
              <a:gd name="connsiteY0" fmla="*/ 66925 h 669249"/>
              <a:gd name="connsiteX1" fmla="*/ 66925 w 1338498"/>
              <a:gd name="connsiteY1" fmla="*/ 0 h 669249"/>
              <a:gd name="connsiteX2" fmla="*/ 1271573 w 1338498"/>
              <a:gd name="connsiteY2" fmla="*/ 0 h 669249"/>
              <a:gd name="connsiteX3" fmla="*/ 1338498 w 1338498"/>
              <a:gd name="connsiteY3" fmla="*/ 66925 h 669249"/>
              <a:gd name="connsiteX4" fmla="*/ 1338498 w 1338498"/>
              <a:gd name="connsiteY4" fmla="*/ 602324 h 669249"/>
              <a:gd name="connsiteX5" fmla="*/ 1271573 w 1338498"/>
              <a:gd name="connsiteY5" fmla="*/ 669249 h 669249"/>
              <a:gd name="connsiteX6" fmla="*/ 66925 w 1338498"/>
              <a:gd name="connsiteY6" fmla="*/ 669249 h 669249"/>
              <a:gd name="connsiteX7" fmla="*/ 0 w 1338498"/>
              <a:gd name="connsiteY7" fmla="*/ 602324 h 669249"/>
              <a:gd name="connsiteX8" fmla="*/ 0 w 1338498"/>
              <a:gd name="connsiteY8" fmla="*/ 66925 h 66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8498" h="669249">
                <a:moveTo>
                  <a:pt x="0" y="66925"/>
                </a:moveTo>
                <a:cubicBezTo>
                  <a:pt x="0" y="29963"/>
                  <a:pt x="29963" y="0"/>
                  <a:pt x="66925" y="0"/>
                </a:cubicBezTo>
                <a:lnTo>
                  <a:pt x="1271573" y="0"/>
                </a:lnTo>
                <a:cubicBezTo>
                  <a:pt x="1308535" y="0"/>
                  <a:pt x="1338498" y="29963"/>
                  <a:pt x="1338498" y="66925"/>
                </a:cubicBezTo>
                <a:lnTo>
                  <a:pt x="1338498" y="602324"/>
                </a:lnTo>
                <a:cubicBezTo>
                  <a:pt x="1338498" y="639286"/>
                  <a:pt x="1308535" y="669249"/>
                  <a:pt x="1271573" y="669249"/>
                </a:cubicBezTo>
                <a:lnTo>
                  <a:pt x="66925" y="669249"/>
                </a:lnTo>
                <a:cubicBezTo>
                  <a:pt x="29963" y="669249"/>
                  <a:pt x="0" y="639286"/>
                  <a:pt x="0" y="602324"/>
                </a:cubicBezTo>
                <a:lnTo>
                  <a:pt x="0" y="66925"/>
                </a:lnTo>
                <a:close/>
              </a:path>
            </a:pathLst>
          </a:custGeom>
          <a:solidFill>
            <a:srgbClr val="081E45">
              <a:hueOff val="0"/>
              <a:satOff val="0"/>
              <a:lumOff val="0"/>
              <a:alphaOff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2462" tIns="42462" rIns="42462" bIns="42462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层级二</a:t>
            </a:r>
          </a:p>
        </p:txBody>
      </p:sp>
      <p:sp>
        <p:nvSpPr>
          <p:cNvPr id="21" name="任意形状 24">
            <a:extLst>
              <a:ext uri="{FF2B5EF4-FFF2-40B4-BE49-F238E27FC236}">
                <a16:creationId xmlns:a16="http://schemas.microsoft.com/office/drawing/2014/main" id="{F2B215D0-FE19-4909-9BBB-631DEFC149C0}"/>
              </a:ext>
            </a:extLst>
          </p:cNvPr>
          <p:cNvSpPr/>
          <p:nvPr/>
        </p:nvSpPr>
        <p:spPr>
          <a:xfrm>
            <a:off x="9559569" y="4724487"/>
            <a:ext cx="470969" cy="23094"/>
          </a:xfrm>
          <a:custGeom>
            <a:avLst/>
            <a:gdLst>
              <a:gd name="connsiteX0" fmla="*/ 0 w 535399"/>
              <a:gd name="connsiteY0" fmla="*/ 13126 h 26253"/>
              <a:gd name="connsiteX1" fmla="*/ 535399 w 535399"/>
              <a:gd name="connsiteY1" fmla="*/ 13126 h 2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35399" h="26253">
                <a:moveTo>
                  <a:pt x="0" y="13126"/>
                </a:moveTo>
                <a:lnTo>
                  <a:pt x="535399" y="13126"/>
                </a:lnTo>
              </a:path>
            </a:pathLst>
          </a:custGeom>
          <a:noFill/>
          <a:ln w="12700" cap="flat" cmpd="sng" algn="ctr">
            <a:solidFill>
              <a:srgbClr val="081E45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267015" tIns="-258" rIns="267015" bIns="-258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任意形状 25">
            <a:extLst>
              <a:ext uri="{FF2B5EF4-FFF2-40B4-BE49-F238E27FC236}">
                <a16:creationId xmlns:a16="http://schemas.microsoft.com/office/drawing/2014/main" id="{F4EBBAF0-CA27-46AA-9AF6-7CE70CF0F468}"/>
              </a:ext>
            </a:extLst>
          </p:cNvPr>
          <p:cNvSpPr/>
          <p:nvPr/>
        </p:nvSpPr>
        <p:spPr>
          <a:xfrm>
            <a:off x="10030539" y="4441679"/>
            <a:ext cx="1177423" cy="588711"/>
          </a:xfrm>
          <a:custGeom>
            <a:avLst/>
            <a:gdLst>
              <a:gd name="connsiteX0" fmla="*/ 0 w 1338498"/>
              <a:gd name="connsiteY0" fmla="*/ 66925 h 669249"/>
              <a:gd name="connsiteX1" fmla="*/ 66925 w 1338498"/>
              <a:gd name="connsiteY1" fmla="*/ 0 h 669249"/>
              <a:gd name="connsiteX2" fmla="*/ 1271573 w 1338498"/>
              <a:gd name="connsiteY2" fmla="*/ 0 h 669249"/>
              <a:gd name="connsiteX3" fmla="*/ 1338498 w 1338498"/>
              <a:gd name="connsiteY3" fmla="*/ 66925 h 669249"/>
              <a:gd name="connsiteX4" fmla="*/ 1338498 w 1338498"/>
              <a:gd name="connsiteY4" fmla="*/ 602324 h 669249"/>
              <a:gd name="connsiteX5" fmla="*/ 1271573 w 1338498"/>
              <a:gd name="connsiteY5" fmla="*/ 669249 h 669249"/>
              <a:gd name="connsiteX6" fmla="*/ 66925 w 1338498"/>
              <a:gd name="connsiteY6" fmla="*/ 669249 h 669249"/>
              <a:gd name="connsiteX7" fmla="*/ 0 w 1338498"/>
              <a:gd name="connsiteY7" fmla="*/ 602324 h 669249"/>
              <a:gd name="connsiteX8" fmla="*/ 0 w 1338498"/>
              <a:gd name="connsiteY8" fmla="*/ 66925 h 66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8498" h="669249">
                <a:moveTo>
                  <a:pt x="0" y="66925"/>
                </a:moveTo>
                <a:cubicBezTo>
                  <a:pt x="0" y="29963"/>
                  <a:pt x="29963" y="0"/>
                  <a:pt x="66925" y="0"/>
                </a:cubicBezTo>
                <a:lnTo>
                  <a:pt x="1271573" y="0"/>
                </a:lnTo>
                <a:cubicBezTo>
                  <a:pt x="1308535" y="0"/>
                  <a:pt x="1338498" y="29963"/>
                  <a:pt x="1338498" y="66925"/>
                </a:cubicBezTo>
                <a:lnTo>
                  <a:pt x="1338498" y="602324"/>
                </a:lnTo>
                <a:cubicBezTo>
                  <a:pt x="1338498" y="639286"/>
                  <a:pt x="1308535" y="669249"/>
                  <a:pt x="1271573" y="669249"/>
                </a:cubicBezTo>
                <a:lnTo>
                  <a:pt x="66925" y="669249"/>
                </a:lnTo>
                <a:cubicBezTo>
                  <a:pt x="29963" y="669249"/>
                  <a:pt x="0" y="639286"/>
                  <a:pt x="0" y="602324"/>
                </a:cubicBezTo>
                <a:lnTo>
                  <a:pt x="0" y="66925"/>
                </a:lnTo>
                <a:close/>
              </a:path>
            </a:pathLst>
          </a:custGeom>
          <a:solidFill>
            <a:srgbClr val="081E45">
              <a:hueOff val="0"/>
              <a:satOff val="0"/>
              <a:lumOff val="0"/>
              <a:alphaOff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2462" tIns="42462" rIns="42462" bIns="42462" numCol="1" spcCol="1270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层级三</a:t>
            </a:r>
          </a:p>
        </p:txBody>
      </p:sp>
      <p:sp>
        <p:nvSpPr>
          <p:cNvPr id="23" name="圆角矩形 28">
            <a:extLst>
              <a:ext uri="{FF2B5EF4-FFF2-40B4-BE49-F238E27FC236}">
                <a16:creationId xmlns:a16="http://schemas.microsoft.com/office/drawing/2014/main" id="{AF83FCF8-28E8-4847-AB45-8F1BAD399855}"/>
              </a:ext>
            </a:extLst>
          </p:cNvPr>
          <p:cNvSpPr/>
          <p:nvPr/>
        </p:nvSpPr>
        <p:spPr>
          <a:xfrm>
            <a:off x="6868290" y="1645808"/>
            <a:ext cx="901450" cy="280416"/>
          </a:xfrm>
          <a:prstGeom prst="roundRect">
            <a:avLst>
              <a:gd name="adj" fmla="val 50000"/>
            </a:avLst>
          </a:pr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类别一</a:t>
            </a:r>
          </a:p>
        </p:txBody>
      </p:sp>
      <p:sp>
        <p:nvSpPr>
          <p:cNvPr id="24" name="圆角矩形 209">
            <a:extLst>
              <a:ext uri="{FF2B5EF4-FFF2-40B4-BE49-F238E27FC236}">
                <a16:creationId xmlns:a16="http://schemas.microsoft.com/office/drawing/2014/main" id="{1B252D00-A289-4526-A379-0AC9578574A6}"/>
              </a:ext>
            </a:extLst>
          </p:cNvPr>
          <p:cNvSpPr/>
          <p:nvPr/>
        </p:nvSpPr>
        <p:spPr>
          <a:xfrm>
            <a:off x="8471538" y="1645808"/>
            <a:ext cx="901450" cy="280416"/>
          </a:xfrm>
          <a:prstGeom prst="roundRect">
            <a:avLst>
              <a:gd name="adj" fmla="val 50000"/>
            </a:avLst>
          </a:pr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类别二</a:t>
            </a:r>
          </a:p>
        </p:txBody>
      </p:sp>
      <p:sp>
        <p:nvSpPr>
          <p:cNvPr id="25" name="圆角矩形 210">
            <a:extLst>
              <a:ext uri="{FF2B5EF4-FFF2-40B4-BE49-F238E27FC236}">
                <a16:creationId xmlns:a16="http://schemas.microsoft.com/office/drawing/2014/main" id="{56FCDCFF-4661-4AB1-8C86-6156A0CC06B6}"/>
              </a:ext>
            </a:extLst>
          </p:cNvPr>
          <p:cNvSpPr/>
          <p:nvPr/>
        </p:nvSpPr>
        <p:spPr>
          <a:xfrm>
            <a:off x="10154034" y="1645808"/>
            <a:ext cx="901450" cy="280416"/>
          </a:xfrm>
          <a:prstGeom prst="roundRect">
            <a:avLst>
              <a:gd name="adj" fmla="val 50000"/>
            </a:avLst>
          </a:pr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类别三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143FCAA-7EFF-48DD-BB86-0FFE6A345BD6}"/>
              </a:ext>
            </a:extLst>
          </p:cNvPr>
          <p:cNvGrpSpPr/>
          <p:nvPr/>
        </p:nvGrpSpPr>
        <p:grpSpPr>
          <a:xfrm>
            <a:off x="913766" y="1485520"/>
            <a:ext cx="5443912" cy="953077"/>
            <a:chOff x="6276439" y="1485520"/>
            <a:chExt cx="5443912" cy="953077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3CC1B248-0788-44E9-9984-1D333B810E1D}"/>
                </a:ext>
              </a:extLst>
            </p:cNvPr>
            <p:cNvSpPr/>
            <p:nvPr/>
          </p:nvSpPr>
          <p:spPr>
            <a:xfrm>
              <a:off x="6359237" y="1516134"/>
              <a:ext cx="208675" cy="208675"/>
            </a:xfrm>
            <a:prstGeom prst="rect">
              <a:avLst/>
            </a:prstGeom>
            <a:solidFill>
              <a:srgbClr val="081E4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E34217C5-AB91-4F4A-846B-7FEF5C49CA5A}"/>
                </a:ext>
              </a:extLst>
            </p:cNvPr>
            <p:cNvSpPr/>
            <p:nvPr/>
          </p:nvSpPr>
          <p:spPr>
            <a:xfrm>
              <a:off x="6408125" y="1575036"/>
              <a:ext cx="208675" cy="208675"/>
            </a:xfrm>
            <a:prstGeom prst="rect">
              <a:avLst/>
            </a:prstGeom>
            <a:noFill/>
            <a:ln w="31750" cap="flat" cmpd="sng" algn="ctr">
              <a:solidFill>
                <a:srgbClr val="081E4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5E60821-117A-4ADC-B774-566420B66CFB}"/>
                </a:ext>
              </a:extLst>
            </p:cNvPr>
            <p:cNvSpPr txBox="1"/>
            <p:nvPr/>
          </p:nvSpPr>
          <p:spPr>
            <a:xfrm>
              <a:off x="6665688" y="1485520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81E45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CBA32169-C341-40C3-90C1-84DD0C9A4D2E}"/>
                </a:ext>
              </a:extLst>
            </p:cNvPr>
            <p:cNvSpPr txBox="1"/>
            <p:nvPr/>
          </p:nvSpPr>
          <p:spPr>
            <a:xfrm>
              <a:off x="6276439" y="1823685"/>
              <a:ext cx="5443912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6F57FFB0-4132-4284-B9FE-26E31F3DADF0}"/>
              </a:ext>
            </a:extLst>
          </p:cNvPr>
          <p:cNvGrpSpPr/>
          <p:nvPr/>
        </p:nvGrpSpPr>
        <p:grpSpPr>
          <a:xfrm>
            <a:off x="913766" y="3070462"/>
            <a:ext cx="5443912" cy="953077"/>
            <a:chOff x="6276439" y="1485520"/>
            <a:chExt cx="5443912" cy="953077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A8969AD1-16A9-45E6-AB37-C2B5AF6E5404}"/>
                </a:ext>
              </a:extLst>
            </p:cNvPr>
            <p:cNvSpPr/>
            <p:nvPr/>
          </p:nvSpPr>
          <p:spPr>
            <a:xfrm>
              <a:off x="6359237" y="1516134"/>
              <a:ext cx="208675" cy="208675"/>
            </a:xfrm>
            <a:prstGeom prst="rect">
              <a:avLst/>
            </a:prstGeom>
            <a:solidFill>
              <a:srgbClr val="081E4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BCC9D2BE-DA27-4E3F-B03A-73F274206900}"/>
                </a:ext>
              </a:extLst>
            </p:cNvPr>
            <p:cNvSpPr/>
            <p:nvPr/>
          </p:nvSpPr>
          <p:spPr>
            <a:xfrm>
              <a:off x="6408125" y="1575036"/>
              <a:ext cx="208675" cy="208675"/>
            </a:xfrm>
            <a:prstGeom prst="rect">
              <a:avLst/>
            </a:prstGeom>
            <a:noFill/>
            <a:ln w="31750" cap="flat" cmpd="sng" algn="ctr">
              <a:solidFill>
                <a:srgbClr val="081E4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87FD65F-2308-4E33-A2B6-479477B61FD1}"/>
                </a:ext>
              </a:extLst>
            </p:cNvPr>
            <p:cNvSpPr txBox="1"/>
            <p:nvPr/>
          </p:nvSpPr>
          <p:spPr>
            <a:xfrm>
              <a:off x="6665688" y="1485520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81E45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5973A197-88EA-4652-98BA-867A1E6D226F}"/>
                </a:ext>
              </a:extLst>
            </p:cNvPr>
            <p:cNvSpPr txBox="1"/>
            <p:nvPr/>
          </p:nvSpPr>
          <p:spPr>
            <a:xfrm>
              <a:off x="6276439" y="1823685"/>
              <a:ext cx="5443912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2F6A852C-FD22-46FA-A568-909427342DBE}"/>
              </a:ext>
            </a:extLst>
          </p:cNvPr>
          <p:cNvGrpSpPr/>
          <p:nvPr/>
        </p:nvGrpSpPr>
        <p:grpSpPr>
          <a:xfrm>
            <a:off x="913766" y="4655403"/>
            <a:ext cx="5443912" cy="953077"/>
            <a:chOff x="6276439" y="1485520"/>
            <a:chExt cx="5443912" cy="953077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0002C218-E04A-4D36-BA8D-512A3F913B91}"/>
                </a:ext>
              </a:extLst>
            </p:cNvPr>
            <p:cNvSpPr/>
            <p:nvPr/>
          </p:nvSpPr>
          <p:spPr>
            <a:xfrm>
              <a:off x="6359237" y="1516134"/>
              <a:ext cx="208675" cy="208675"/>
            </a:xfrm>
            <a:prstGeom prst="rect">
              <a:avLst/>
            </a:prstGeom>
            <a:solidFill>
              <a:srgbClr val="081E4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8501B1A5-C24A-43A3-9E62-95E05C4B7325}"/>
                </a:ext>
              </a:extLst>
            </p:cNvPr>
            <p:cNvSpPr/>
            <p:nvPr/>
          </p:nvSpPr>
          <p:spPr>
            <a:xfrm>
              <a:off x="6408125" y="1575036"/>
              <a:ext cx="208675" cy="208675"/>
            </a:xfrm>
            <a:prstGeom prst="rect">
              <a:avLst/>
            </a:prstGeom>
            <a:noFill/>
            <a:ln w="31750" cap="flat" cmpd="sng" algn="ctr">
              <a:solidFill>
                <a:srgbClr val="081E4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C1E0D54-F998-4968-9F18-AFA8B18D4832}"/>
                </a:ext>
              </a:extLst>
            </p:cNvPr>
            <p:cNvSpPr txBox="1"/>
            <p:nvPr/>
          </p:nvSpPr>
          <p:spPr>
            <a:xfrm>
              <a:off x="6665688" y="1485520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81E45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这里是标题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8072C5AA-3B82-4A6C-9A16-FB92D2090402}"/>
                </a:ext>
              </a:extLst>
            </p:cNvPr>
            <p:cNvSpPr txBox="1"/>
            <p:nvPr/>
          </p:nvSpPr>
          <p:spPr>
            <a:xfrm>
              <a:off x="6276439" y="1823685"/>
              <a:ext cx="5443912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浙江工业大学是一所综合性的浙江省属重点大学，始建于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1953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年，其前身可以追溯到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1910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年创立的浙江中等工业学堂，先后经历了杭州化工学校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  <a:cs typeface="+mn-cs"/>
                </a:rPr>
                <a:t>……</a:t>
              </a:r>
            </a:p>
          </p:txBody>
        </p:sp>
      </p:grpSp>
      <p:cxnSp>
        <p:nvCxnSpPr>
          <p:cNvPr id="41" name="直线连接符 35">
            <a:extLst>
              <a:ext uri="{FF2B5EF4-FFF2-40B4-BE49-F238E27FC236}">
                <a16:creationId xmlns:a16="http://schemas.microsoft.com/office/drawing/2014/main" id="{5F6DDFE5-5D6A-4D34-886D-735B23573864}"/>
              </a:ext>
            </a:extLst>
          </p:cNvPr>
          <p:cNvCxnSpPr/>
          <p:nvPr/>
        </p:nvCxnSpPr>
        <p:spPr>
          <a:xfrm>
            <a:off x="996564" y="2719952"/>
            <a:ext cx="5070714" cy="0"/>
          </a:xfrm>
          <a:prstGeom prst="line">
            <a:avLst/>
          </a:prstGeom>
          <a:noFill/>
          <a:ln w="635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cxnSp>
        <p:nvCxnSpPr>
          <p:cNvPr id="42" name="直线连接符 240">
            <a:extLst>
              <a:ext uri="{FF2B5EF4-FFF2-40B4-BE49-F238E27FC236}">
                <a16:creationId xmlns:a16="http://schemas.microsoft.com/office/drawing/2014/main" id="{9522E89C-5D38-45DD-8DA0-D2D6A5CDFDFE}"/>
              </a:ext>
            </a:extLst>
          </p:cNvPr>
          <p:cNvCxnSpPr/>
          <p:nvPr/>
        </p:nvCxnSpPr>
        <p:spPr>
          <a:xfrm>
            <a:off x="996564" y="4308528"/>
            <a:ext cx="5070714" cy="0"/>
          </a:xfrm>
          <a:prstGeom prst="line">
            <a:avLst/>
          </a:prstGeom>
          <a:noFill/>
          <a:ln w="6350" cap="flat" cmpd="sng" algn="ctr">
            <a:solidFill>
              <a:srgbClr val="081E45"/>
            </a:solidFill>
            <a:prstDash val="solid"/>
            <a:miter lim="800000"/>
          </a:ln>
          <a:effectLst/>
        </p:spPr>
      </p:cxnSp>
      <p:pic>
        <p:nvPicPr>
          <p:cNvPr id="43" name="图片 42">
            <a:extLst>
              <a:ext uri="{FF2B5EF4-FFF2-40B4-BE49-F238E27FC236}">
                <a16:creationId xmlns:a16="http://schemas.microsoft.com/office/drawing/2014/main" id="{2B2DFDCA-227F-4738-AE2E-ECA53E7FEA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"/>
          <a:stretch/>
        </p:blipFill>
        <p:spPr>
          <a:xfrm>
            <a:off x="9996854" y="153772"/>
            <a:ext cx="1863310" cy="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97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60E1C90-32E9-4150-AFE3-E6101DC68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3D9AE74-2206-4BBA-914C-669E49C3C4D4}"/>
              </a:ext>
            </a:extLst>
          </p:cNvPr>
          <p:cNvSpPr/>
          <p:nvPr/>
        </p:nvSpPr>
        <p:spPr>
          <a:xfrm>
            <a:off x="519545" y="581892"/>
            <a:ext cx="11170227" cy="5777345"/>
          </a:xfrm>
          <a:prstGeom prst="rect">
            <a:avLst/>
          </a:prstGeom>
          <a:noFill/>
          <a:ln w="101600" cap="flat" cmpd="sng" algn="ctr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 Regular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DDF29200-1271-4DFE-85DF-3BF78B288C17}"/>
              </a:ext>
            </a:extLst>
          </p:cNvPr>
          <p:cNvSpPr txBox="1"/>
          <p:nvPr/>
        </p:nvSpPr>
        <p:spPr>
          <a:xfrm>
            <a:off x="5064192" y="3958120"/>
            <a:ext cx="2097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endParaRPr kumimoji="1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CFA7AFD7-A98B-4F73-849C-D7A793ECEFDE}"/>
              </a:ext>
            </a:extLst>
          </p:cNvPr>
          <p:cNvGrpSpPr/>
          <p:nvPr/>
        </p:nvGrpSpPr>
        <p:grpSpPr>
          <a:xfrm>
            <a:off x="5064192" y="3949155"/>
            <a:ext cx="2097286" cy="430307"/>
            <a:chOff x="4249806" y="3902569"/>
            <a:chExt cx="3331525" cy="430306"/>
          </a:xfrm>
        </p:grpSpPr>
        <p:cxnSp>
          <p:nvCxnSpPr>
            <p:cNvPr id="52" name="直线连接符 7">
              <a:extLst>
                <a:ext uri="{FF2B5EF4-FFF2-40B4-BE49-F238E27FC236}">
                  <a16:creationId xmlns:a16="http://schemas.microsoft.com/office/drawing/2014/main" id="{9BBBA8BC-1AFE-4D21-AAE4-2AE27F9B0DB0}"/>
                </a:ext>
              </a:extLst>
            </p:cNvPr>
            <p:cNvCxnSpPr>
              <a:cxnSpLocks/>
            </p:cNvCxnSpPr>
            <p:nvPr/>
          </p:nvCxnSpPr>
          <p:spPr>
            <a:xfrm>
              <a:off x="4249806" y="3902569"/>
              <a:ext cx="3331525" cy="0"/>
            </a:xfrm>
            <a:prstGeom prst="line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53" name="直线连接符 71">
              <a:extLst>
                <a:ext uri="{FF2B5EF4-FFF2-40B4-BE49-F238E27FC236}">
                  <a16:creationId xmlns:a16="http://schemas.microsoft.com/office/drawing/2014/main" id="{C07587D2-1440-4C9C-826A-EF4BD9AD14B0}"/>
                </a:ext>
              </a:extLst>
            </p:cNvPr>
            <p:cNvCxnSpPr>
              <a:cxnSpLocks/>
            </p:cNvCxnSpPr>
            <p:nvPr/>
          </p:nvCxnSpPr>
          <p:spPr>
            <a:xfrm>
              <a:off x="4249806" y="4332875"/>
              <a:ext cx="3331525" cy="0"/>
            </a:xfrm>
            <a:prstGeom prst="line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50EB979F-2E8D-449B-931A-1AAE8BF14A77}"/>
              </a:ext>
            </a:extLst>
          </p:cNvPr>
          <p:cNvSpPr txBox="1"/>
          <p:nvPr/>
        </p:nvSpPr>
        <p:spPr>
          <a:xfrm>
            <a:off x="4124188" y="2018899"/>
            <a:ext cx="39396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96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FFFFFF">
                        <a:alpha val="48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ZJUT</a:t>
            </a:r>
            <a:endParaRPr kumimoji="1" lang="zh-CN" altLang="en-US" sz="9600" b="1" i="0" u="none" strike="noStrike" kern="0" cap="none" spc="0" normalizeH="0" baseline="0" noProof="0" dirty="0">
              <a:ln>
                <a:noFill/>
              </a:ln>
              <a:gradFill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FFFFFF">
                      <a:alpha val="48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5642275E-A9E1-4346-BDEC-FC0E55E2E04A}"/>
              </a:ext>
            </a:extLst>
          </p:cNvPr>
          <p:cNvSpPr txBox="1"/>
          <p:nvPr/>
        </p:nvSpPr>
        <p:spPr>
          <a:xfrm>
            <a:off x="4906533" y="2753459"/>
            <a:ext cx="23807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6D9A7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致  谢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EEE2311-68F5-4811-8872-C3DA3513B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136" y="1161173"/>
            <a:ext cx="2932980" cy="644933"/>
          </a:xfrm>
          <a:prstGeom prst="rect">
            <a:avLst/>
          </a:prstGeom>
        </p:spPr>
      </p:pic>
      <p:sp>
        <p:nvSpPr>
          <p:cNvPr id="11" name="副标题 2">
            <a:extLst>
              <a:ext uri="{FF2B5EF4-FFF2-40B4-BE49-F238E27FC236}">
                <a16:creationId xmlns:a16="http://schemas.microsoft.com/office/drawing/2014/main" id="{F5D9B69B-E39B-4C07-8E7C-D3B866549D24}"/>
              </a:ext>
            </a:extLst>
          </p:cNvPr>
          <p:cNvSpPr txBox="1">
            <a:spLocks/>
          </p:cNvSpPr>
          <p:nvPr/>
        </p:nvSpPr>
        <p:spPr>
          <a:xfrm>
            <a:off x="2452443" y="5809141"/>
            <a:ext cx="7287114" cy="45769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  </a:t>
            </a:r>
            <a:r>
              <a:rPr kumimoji="0" lang="zh-CN" altLang="en-US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艰苦创业  开拓创新  争创一流  </a:t>
            </a: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</a:t>
            </a:r>
            <a:endParaRPr kumimoji="0" lang="zh-CN" altLang="en-US" sz="14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178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5F7E313-1CBA-44A7-9930-CE0A0273E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80CAFD7-9822-444F-919B-76E57BB960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0" b="34927"/>
          <a:stretch/>
        </p:blipFill>
        <p:spPr>
          <a:xfrm>
            <a:off x="-2" y="0"/>
            <a:ext cx="12192002" cy="5057758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A6B922B3-9942-4DBF-8879-FB0E5FFD82F1}"/>
              </a:ext>
            </a:extLst>
          </p:cNvPr>
          <p:cNvSpPr/>
          <p:nvPr/>
        </p:nvSpPr>
        <p:spPr>
          <a:xfrm>
            <a:off x="-5500" y="-27758"/>
            <a:ext cx="12192000" cy="5013703"/>
          </a:xfrm>
          <a:prstGeom prst="rect">
            <a:avLst/>
          </a:prstGeom>
          <a:solidFill>
            <a:schemeClr val="tx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Regular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0B6D4E0F-A784-4929-BEB7-F3181BBCD6E0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877" y="2573672"/>
            <a:ext cx="3455246" cy="3455246"/>
          </a:xfrm>
          <a:prstGeom prst="rect">
            <a:avLst/>
          </a:prstGeom>
        </p:spPr>
      </p:pic>
      <p:cxnSp>
        <p:nvCxnSpPr>
          <p:cNvPr id="48" name="直线连接符 77">
            <a:extLst>
              <a:ext uri="{FF2B5EF4-FFF2-40B4-BE49-F238E27FC236}">
                <a16:creationId xmlns:a16="http://schemas.microsoft.com/office/drawing/2014/main" id="{0613D62E-545E-43D2-8C55-63BB446991EA}"/>
              </a:ext>
            </a:extLst>
          </p:cNvPr>
          <p:cNvCxnSpPr>
            <a:cxnSpLocks/>
          </p:cNvCxnSpPr>
          <p:nvPr/>
        </p:nvCxnSpPr>
        <p:spPr>
          <a:xfrm flipH="1">
            <a:off x="-1" y="5041255"/>
            <a:ext cx="12192001" cy="0"/>
          </a:xfrm>
          <a:prstGeom prst="line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圆角矩形 190">
            <a:extLst>
              <a:ext uri="{FF2B5EF4-FFF2-40B4-BE49-F238E27FC236}">
                <a16:creationId xmlns:a16="http://schemas.microsoft.com/office/drawing/2014/main" id="{0AAA0D43-5C01-44C7-AAEE-26B0B4B4F09C}"/>
              </a:ext>
            </a:extLst>
          </p:cNvPr>
          <p:cNvSpPr/>
          <p:nvPr/>
        </p:nvSpPr>
        <p:spPr>
          <a:xfrm>
            <a:off x="2514355" y="5753234"/>
            <a:ext cx="1769103" cy="4971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汇报人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/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1" lang="en-US" altLang="zh-CN" sz="1351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zjuter</a:t>
            </a: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0" name="圆角矩形 192">
            <a:extLst>
              <a:ext uri="{FF2B5EF4-FFF2-40B4-BE49-F238E27FC236}">
                <a16:creationId xmlns:a16="http://schemas.microsoft.com/office/drawing/2014/main" id="{9F78DDC6-83E2-4E2F-AFDB-6D23F9EDDC73}"/>
              </a:ext>
            </a:extLst>
          </p:cNvPr>
          <p:cNvSpPr/>
          <p:nvPr/>
        </p:nvSpPr>
        <p:spPr>
          <a:xfrm>
            <a:off x="4935945" y="5753234"/>
            <a:ext cx="2341189" cy="4971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指导老师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/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xxx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教授</a:t>
            </a:r>
          </a:p>
        </p:txBody>
      </p:sp>
      <p:sp>
        <p:nvSpPr>
          <p:cNvPr id="51" name="圆角矩形 193">
            <a:extLst>
              <a:ext uri="{FF2B5EF4-FFF2-40B4-BE49-F238E27FC236}">
                <a16:creationId xmlns:a16="http://schemas.microsoft.com/office/drawing/2014/main" id="{57E63B9C-6B8A-48CA-8267-C7F44109CAEB}"/>
              </a:ext>
            </a:extLst>
          </p:cNvPr>
          <p:cNvSpPr/>
          <p:nvPr/>
        </p:nvSpPr>
        <p:spPr>
          <a:xfrm>
            <a:off x="7929621" y="5753234"/>
            <a:ext cx="2341189" cy="4971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单位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/</a:t>
            </a:r>
            <a:r>
              <a:rPr kumimoji="1" lang="zh-CN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1" lang="en-US" altLang="zh-CN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XXX</a:t>
            </a: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CA19700B-86E1-4767-B667-CC1BFBE37D46}"/>
              </a:ext>
            </a:extLst>
          </p:cNvPr>
          <p:cNvSpPr/>
          <p:nvPr/>
        </p:nvSpPr>
        <p:spPr>
          <a:xfrm>
            <a:off x="4947300" y="4710756"/>
            <a:ext cx="2297403" cy="638773"/>
          </a:xfrm>
          <a:prstGeom prst="rect">
            <a:avLst/>
          </a:prstGeom>
          <a:solidFill>
            <a:srgbClr val="F6D9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99" name="直角三角形 98">
            <a:extLst>
              <a:ext uri="{FF2B5EF4-FFF2-40B4-BE49-F238E27FC236}">
                <a16:creationId xmlns:a16="http://schemas.microsoft.com/office/drawing/2014/main" id="{FC53CDB1-88BA-4B8D-879D-8BFBAF108F28}"/>
              </a:ext>
            </a:extLst>
          </p:cNvPr>
          <p:cNvSpPr/>
          <p:nvPr/>
        </p:nvSpPr>
        <p:spPr>
          <a:xfrm>
            <a:off x="7241927" y="4700241"/>
            <a:ext cx="91883" cy="291083"/>
          </a:xfrm>
          <a:prstGeom prst="rtTriangle">
            <a:avLst/>
          </a:prstGeom>
          <a:solidFill>
            <a:srgbClr val="D6A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00" name="直角三角形 99">
            <a:extLst>
              <a:ext uri="{FF2B5EF4-FFF2-40B4-BE49-F238E27FC236}">
                <a16:creationId xmlns:a16="http://schemas.microsoft.com/office/drawing/2014/main" id="{1531D2B5-8CE6-4412-97DC-CEC28291BF21}"/>
              </a:ext>
            </a:extLst>
          </p:cNvPr>
          <p:cNvSpPr/>
          <p:nvPr/>
        </p:nvSpPr>
        <p:spPr>
          <a:xfrm flipH="1">
            <a:off x="4852688" y="4708917"/>
            <a:ext cx="91883" cy="291083"/>
          </a:xfrm>
          <a:prstGeom prst="rtTriangle">
            <a:avLst/>
          </a:prstGeom>
          <a:solidFill>
            <a:srgbClr val="D6A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AC6786D-2CEC-47BC-A43A-6379C8CED446}"/>
              </a:ext>
            </a:extLst>
          </p:cNvPr>
          <p:cNvSpPr txBox="1"/>
          <p:nvPr/>
        </p:nvSpPr>
        <p:spPr>
          <a:xfrm>
            <a:off x="3069175" y="863992"/>
            <a:ext cx="6083717" cy="2036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谢谢大家</a:t>
            </a:r>
            <a:endParaRPr kumimoji="1" lang="en-US" altLang="zh-CN" sz="1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5287A2E-897D-4A2E-A23D-606639F6E6E6}"/>
              </a:ext>
            </a:extLst>
          </p:cNvPr>
          <p:cNvSpPr txBox="1"/>
          <p:nvPr/>
        </p:nvSpPr>
        <p:spPr>
          <a:xfrm>
            <a:off x="3393622" y="476072"/>
            <a:ext cx="50897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8800" b="1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>
                        <a:alpha val="43000"/>
                      </a:prstClr>
                    </a:gs>
                    <a:gs pos="100000">
                      <a:prstClr val="white">
                        <a:alpha val="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THANKS</a:t>
            </a:r>
            <a:endParaRPr kumimoji="1" lang="zh-CN" altLang="en-US" sz="8800" b="1" i="1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white">
                      <a:alpha val="43000"/>
                    </a:prstClr>
                  </a:gs>
                  <a:gs pos="100000">
                    <a:prstClr val="white">
                      <a:alpha val="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BC24CFA0-120D-4611-B380-C72A88BC53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2"/>
          <a:stretch/>
        </p:blipFill>
        <p:spPr>
          <a:xfrm>
            <a:off x="5300628" y="4780745"/>
            <a:ext cx="1585242" cy="468532"/>
          </a:xfrm>
          <a:prstGeom prst="rect">
            <a:avLst/>
          </a:prstGeom>
        </p:spPr>
      </p:pic>
      <p:sp>
        <p:nvSpPr>
          <p:cNvPr id="18" name="副标题 2">
            <a:extLst>
              <a:ext uri="{FF2B5EF4-FFF2-40B4-BE49-F238E27FC236}">
                <a16:creationId xmlns:a16="http://schemas.microsoft.com/office/drawing/2014/main" id="{7B2A3743-A5CC-45CD-9213-6DE067EC45E9}"/>
              </a:ext>
            </a:extLst>
          </p:cNvPr>
          <p:cNvSpPr txBox="1">
            <a:spLocks/>
          </p:cNvSpPr>
          <p:nvPr/>
        </p:nvSpPr>
        <p:spPr>
          <a:xfrm>
            <a:off x="2452443" y="6400304"/>
            <a:ext cx="7287114" cy="45769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  </a:t>
            </a:r>
            <a:r>
              <a:rPr kumimoji="0" lang="zh-CN" altLang="en-US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艰苦创业  开拓创新  争创一流  </a:t>
            </a: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</a:t>
            </a:r>
            <a:endParaRPr kumimoji="0" lang="zh-CN" altLang="en-US" sz="14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954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37C0F5F-B883-47F6-B8F1-BDB67EB0C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FA655A6-6DD7-45DE-8E24-A8A4F1155D17}"/>
              </a:ext>
            </a:extLst>
          </p:cNvPr>
          <p:cNvSpPr/>
          <p:nvPr/>
        </p:nvSpPr>
        <p:spPr>
          <a:xfrm>
            <a:off x="519545" y="581892"/>
            <a:ext cx="11170227" cy="5777345"/>
          </a:xfrm>
          <a:prstGeom prst="rect">
            <a:avLst/>
          </a:prstGeom>
          <a:ln w="101600">
            <a:gradFill>
              <a:gsLst>
                <a:gs pos="50000">
                  <a:srgbClr val="F6D9A7"/>
                </a:gs>
                <a:gs pos="100000">
                  <a:srgbClr val="D6AA74"/>
                </a:gs>
                <a:gs pos="0">
                  <a:srgbClr val="D6AA7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3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Regular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8FDF30A8-12DD-41A9-8F9C-3600089EEB4D}"/>
              </a:ext>
            </a:extLst>
          </p:cNvPr>
          <p:cNvSpPr txBox="1"/>
          <p:nvPr/>
        </p:nvSpPr>
        <p:spPr>
          <a:xfrm>
            <a:off x="6424299" y="4196761"/>
            <a:ext cx="1965603" cy="418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指导老师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| xxx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教授</a:t>
            </a:r>
            <a:endParaRPr kumimoji="1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F395A218-3848-412F-BDF3-0A8623A1178B}"/>
              </a:ext>
            </a:extLst>
          </p:cNvPr>
          <p:cNvSpPr txBox="1"/>
          <p:nvPr/>
        </p:nvSpPr>
        <p:spPr>
          <a:xfrm>
            <a:off x="8602232" y="4196761"/>
            <a:ext cx="1713931" cy="418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学院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| XXXX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学院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0BEFB7C6-853A-4F17-A4D3-6E41128D9FC9}"/>
              </a:ext>
            </a:extLst>
          </p:cNvPr>
          <p:cNvSpPr txBox="1"/>
          <p:nvPr/>
        </p:nvSpPr>
        <p:spPr>
          <a:xfrm>
            <a:off x="4571160" y="4196761"/>
            <a:ext cx="1711622" cy="418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汇报人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| ZJUTER</a:t>
            </a:r>
          </a:p>
        </p:txBody>
      </p:sp>
      <p:cxnSp>
        <p:nvCxnSpPr>
          <p:cNvPr id="75" name="直线连接符 4">
            <a:extLst>
              <a:ext uri="{FF2B5EF4-FFF2-40B4-BE49-F238E27FC236}">
                <a16:creationId xmlns:a16="http://schemas.microsoft.com/office/drawing/2014/main" id="{9A9AA80F-DA3B-4388-AD6E-8D1BF547BB13}"/>
              </a:ext>
            </a:extLst>
          </p:cNvPr>
          <p:cNvCxnSpPr>
            <a:cxnSpLocks/>
          </p:cNvCxnSpPr>
          <p:nvPr/>
        </p:nvCxnSpPr>
        <p:spPr>
          <a:xfrm>
            <a:off x="4571160" y="4189051"/>
            <a:ext cx="5734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线连接符 207">
            <a:extLst>
              <a:ext uri="{FF2B5EF4-FFF2-40B4-BE49-F238E27FC236}">
                <a16:creationId xmlns:a16="http://schemas.microsoft.com/office/drawing/2014/main" id="{106A89EB-62FB-4BBB-99AD-E80E36D75458}"/>
              </a:ext>
            </a:extLst>
          </p:cNvPr>
          <p:cNvCxnSpPr>
            <a:cxnSpLocks/>
          </p:cNvCxnSpPr>
          <p:nvPr/>
        </p:nvCxnSpPr>
        <p:spPr>
          <a:xfrm>
            <a:off x="4571160" y="4664180"/>
            <a:ext cx="57341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12">
            <a:extLst>
              <a:ext uri="{FF2B5EF4-FFF2-40B4-BE49-F238E27FC236}">
                <a16:creationId xmlns:a16="http://schemas.microsoft.com/office/drawing/2014/main" id="{EEFD349D-DB5E-4592-B56C-CBF17D12AB01}"/>
              </a:ext>
            </a:extLst>
          </p:cNvPr>
          <p:cNvCxnSpPr>
            <a:cxnSpLocks/>
          </p:cNvCxnSpPr>
          <p:nvPr/>
        </p:nvCxnSpPr>
        <p:spPr>
          <a:xfrm>
            <a:off x="3985111" y="2420939"/>
            <a:ext cx="0" cy="227014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图片 80">
            <a:extLst>
              <a:ext uri="{FF2B5EF4-FFF2-40B4-BE49-F238E27FC236}">
                <a16:creationId xmlns:a16="http://schemas.microsoft.com/office/drawing/2014/main" id="{85B6EA84-3AA9-4235-80F6-F33D7D7C75B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89" y="2059601"/>
            <a:ext cx="2857500" cy="28575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9221DD10-94BB-4FC3-89F2-7598F58F7607}"/>
              </a:ext>
            </a:extLst>
          </p:cNvPr>
          <p:cNvSpPr txBox="1"/>
          <p:nvPr/>
        </p:nvSpPr>
        <p:spPr>
          <a:xfrm>
            <a:off x="5299331" y="2064226"/>
            <a:ext cx="50897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8800" b="1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>
                        <a:alpha val="43000"/>
                      </a:prstClr>
                    </a:gs>
                    <a:gs pos="100000">
                      <a:prstClr val="white">
                        <a:alpha val="0"/>
                      </a:prstClr>
                    </a:gs>
                  </a:gsLst>
                  <a:lin ang="5400000" scaled="1"/>
                </a:gra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THANKS</a:t>
            </a:r>
            <a:endParaRPr kumimoji="1" lang="zh-CN" altLang="en-US" sz="8800" b="1" i="1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white">
                      <a:alpha val="43000"/>
                    </a:prstClr>
                  </a:gs>
                  <a:gs pos="100000">
                    <a:prstClr val="white">
                      <a:alpha val="0"/>
                    </a:prstClr>
                  </a:gs>
                </a:gsLst>
                <a:lin ang="5400000" scaled="1"/>
              </a:gra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73C67D3-11AB-4FFB-B2E6-882F8DD7DFCE}"/>
              </a:ext>
            </a:extLst>
          </p:cNvPr>
          <p:cNvSpPr txBox="1"/>
          <p:nvPr/>
        </p:nvSpPr>
        <p:spPr>
          <a:xfrm>
            <a:off x="4471097" y="2402942"/>
            <a:ext cx="5109091" cy="1714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谢谢大家</a:t>
            </a:r>
            <a:endParaRPr kumimoji="1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B7CAB42-ACE9-4CEA-B45F-B0E9EC795C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2"/>
          <a:stretch/>
        </p:blipFill>
        <p:spPr>
          <a:xfrm>
            <a:off x="898544" y="887168"/>
            <a:ext cx="2279311" cy="673670"/>
          </a:xfrm>
          <a:prstGeom prst="rect">
            <a:avLst/>
          </a:prstGeom>
        </p:spPr>
      </p:pic>
      <p:sp>
        <p:nvSpPr>
          <p:cNvPr id="16" name="副标题 2">
            <a:extLst>
              <a:ext uri="{FF2B5EF4-FFF2-40B4-BE49-F238E27FC236}">
                <a16:creationId xmlns:a16="http://schemas.microsoft.com/office/drawing/2014/main" id="{D4DD25BD-7ABC-4D48-A8A3-34DF69A94414}"/>
              </a:ext>
            </a:extLst>
          </p:cNvPr>
          <p:cNvSpPr txBox="1">
            <a:spLocks/>
          </p:cNvSpPr>
          <p:nvPr/>
        </p:nvSpPr>
        <p:spPr>
          <a:xfrm>
            <a:off x="2452443" y="5858895"/>
            <a:ext cx="7287114" cy="457696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  </a:t>
            </a:r>
            <a:r>
              <a:rPr kumimoji="0" lang="zh-CN" altLang="en-US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艰苦创业  开拓创新  争创一流  </a:t>
            </a:r>
            <a:r>
              <a:rPr kumimoji="0" lang="en-US" altLang="zh-CN" sz="14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-</a:t>
            </a:r>
            <a:endParaRPr kumimoji="0" lang="zh-CN" altLang="en-US" sz="14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374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D4F1D8D-C8E4-4489-9148-BB9ED7D3B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占位符 11">
            <a:extLst>
              <a:ext uri="{FF2B5EF4-FFF2-40B4-BE49-F238E27FC236}">
                <a16:creationId xmlns:a16="http://schemas.microsoft.com/office/drawing/2014/main" id="{D37B906E-C9F9-4F98-809A-27AFF0B69BEE}"/>
              </a:ext>
            </a:extLst>
          </p:cNvPr>
          <p:cNvSpPr txBox="1">
            <a:spLocks/>
          </p:cNvSpPr>
          <p:nvPr/>
        </p:nvSpPr>
        <p:spPr>
          <a:xfrm>
            <a:off x="2397746" y="2852436"/>
            <a:ext cx="7396504" cy="12960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zh-CN" altLang="en-US" sz="8000" kern="1200" spc="300" dirty="0" smtClean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 计 说 明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61E020F-2EC8-4B4C-8577-6A86AE88E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9000" y="0"/>
            <a:ext cx="6858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D6A7082-72C1-448C-8FE4-3F4F7B684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145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80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C4B51DF9-5166-4B27-9100-CC65DFE36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802044" y="1804760"/>
            <a:ext cx="6858001" cy="3248486"/>
          </a:xfrm>
          <a:prstGeom prst="rect">
            <a:avLst/>
          </a:prstGeom>
        </p:spPr>
      </p:pic>
      <p:sp>
        <p:nvSpPr>
          <p:cNvPr id="3" name="文本占位符 11">
            <a:extLst>
              <a:ext uri="{FF2B5EF4-FFF2-40B4-BE49-F238E27FC236}">
                <a16:creationId xmlns:a16="http://schemas.microsoft.com/office/drawing/2014/main" id="{F9B304EC-FC6D-45E7-A94F-9D05AF234D77}"/>
              </a:ext>
            </a:extLst>
          </p:cNvPr>
          <p:cNvSpPr txBox="1">
            <a:spLocks/>
          </p:cNvSpPr>
          <p:nvPr/>
        </p:nvSpPr>
        <p:spPr>
          <a:xfrm>
            <a:off x="2397746" y="2852436"/>
            <a:ext cx="7396504" cy="12960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zh-CN" altLang="en-US" sz="8000" kern="1200" spc="300" dirty="0" smtClean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 计 说 明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3DF6312-DFB7-4160-8443-5D50EE2211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4969"/>
          <a:stretch/>
        </p:blipFill>
        <p:spPr>
          <a:xfrm>
            <a:off x="0" y="0"/>
            <a:ext cx="3088257" cy="6858000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6C2413E-2C80-4446-8974-009D33D60ABA}"/>
              </a:ext>
            </a:extLst>
          </p:cNvPr>
          <p:cNvCxnSpPr/>
          <p:nvPr/>
        </p:nvCxnSpPr>
        <p:spPr>
          <a:xfrm flipH="1">
            <a:off x="2556835" y="1407160"/>
            <a:ext cx="694365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4">
            <a:extLst>
              <a:ext uri="{FF2B5EF4-FFF2-40B4-BE49-F238E27FC236}">
                <a16:creationId xmlns:a16="http://schemas.microsoft.com/office/drawing/2014/main" id="{C2E3447B-219F-4A5F-BF02-BC8B8E11FB45}"/>
              </a:ext>
            </a:extLst>
          </p:cNvPr>
          <p:cNvSpPr txBox="1">
            <a:spLocks/>
          </p:cNvSpPr>
          <p:nvPr/>
        </p:nvSpPr>
        <p:spPr>
          <a:xfrm>
            <a:off x="754451" y="637153"/>
            <a:ext cx="2496749" cy="6635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字体规范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4850CB2-7E06-4907-98F4-C670E2D49B73}"/>
              </a:ext>
            </a:extLst>
          </p:cNvPr>
          <p:cNvCxnSpPr/>
          <p:nvPr/>
        </p:nvCxnSpPr>
        <p:spPr>
          <a:xfrm flipH="1">
            <a:off x="2556835" y="3184222"/>
            <a:ext cx="694365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标题 4">
            <a:extLst>
              <a:ext uri="{FF2B5EF4-FFF2-40B4-BE49-F238E27FC236}">
                <a16:creationId xmlns:a16="http://schemas.microsoft.com/office/drawing/2014/main" id="{54DA1C75-944F-47C7-99E3-CB7CF548FC11}"/>
              </a:ext>
            </a:extLst>
          </p:cNvPr>
          <p:cNvSpPr txBox="1">
            <a:spLocks/>
          </p:cNvSpPr>
          <p:nvPr/>
        </p:nvSpPr>
        <p:spPr>
          <a:xfrm>
            <a:off x="754451" y="2414215"/>
            <a:ext cx="2496749" cy="6635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配色方案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7B3D2C42-7159-48AE-A35F-4911065E73BE}"/>
              </a:ext>
            </a:extLst>
          </p:cNvPr>
          <p:cNvCxnSpPr/>
          <p:nvPr/>
        </p:nvCxnSpPr>
        <p:spPr>
          <a:xfrm flipH="1">
            <a:off x="2556835" y="5240550"/>
            <a:ext cx="694365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标题 4">
            <a:extLst>
              <a:ext uri="{FF2B5EF4-FFF2-40B4-BE49-F238E27FC236}">
                <a16:creationId xmlns:a16="http://schemas.microsoft.com/office/drawing/2014/main" id="{7575AC26-8B10-4E2D-8931-7BB1585CA356}"/>
              </a:ext>
            </a:extLst>
          </p:cNvPr>
          <p:cNvSpPr txBox="1">
            <a:spLocks/>
          </p:cNvSpPr>
          <p:nvPr/>
        </p:nvSpPr>
        <p:spPr>
          <a:xfrm>
            <a:off x="754451" y="4470543"/>
            <a:ext cx="2496749" cy="6635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设计元素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16820BAE-71F3-4767-91EE-5BC30012CD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491" y="4629497"/>
            <a:ext cx="5807976" cy="127711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254BB301-79F9-4929-A78C-02C4DDEB085A}"/>
              </a:ext>
            </a:extLst>
          </p:cNvPr>
          <p:cNvSpPr txBox="1"/>
          <p:nvPr/>
        </p:nvSpPr>
        <p:spPr>
          <a:xfrm>
            <a:off x="4749579" y="616861"/>
            <a:ext cx="1743456" cy="8488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中文标题</a:t>
            </a:r>
            <a:endParaRPr kumimoji="0" lang="en-US" altLang="zh-CN" sz="2400" b="0" i="0" u="none" strike="noStrike" kern="1200" cap="none" spc="30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中文正文</a:t>
            </a:r>
            <a:endParaRPr kumimoji="0" lang="en-US" altLang="zh-CN" sz="2400" b="0" i="0" u="none" strike="noStrike" kern="1200" cap="none" spc="30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888FCF1-1BF5-4594-98FC-F9F0CAA95C5E}"/>
              </a:ext>
            </a:extLst>
          </p:cNvPr>
          <p:cNvSpPr txBox="1"/>
          <p:nvPr/>
        </p:nvSpPr>
        <p:spPr>
          <a:xfrm>
            <a:off x="7097117" y="1060059"/>
            <a:ext cx="2834061" cy="4056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微软雅黑</a:t>
            </a:r>
            <a:endParaRPr kumimoji="0" lang="en-US" altLang="zh-CN" sz="2400" b="0" i="0" u="none" strike="noStrike" kern="1200" cap="none" spc="30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5467531-BD98-44DB-B6ED-F1899212F390}"/>
              </a:ext>
            </a:extLst>
          </p:cNvPr>
          <p:cNvCxnSpPr/>
          <p:nvPr/>
        </p:nvCxnSpPr>
        <p:spPr>
          <a:xfrm rot="5400000" flipH="1">
            <a:off x="6425642" y="1079391"/>
            <a:ext cx="720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任意形状 51">
            <a:extLst>
              <a:ext uri="{FF2B5EF4-FFF2-40B4-BE49-F238E27FC236}">
                <a16:creationId xmlns:a16="http://schemas.microsoft.com/office/drawing/2014/main" id="{D6C89E1E-7C68-44A3-A41F-15267855BCC0}"/>
              </a:ext>
            </a:extLst>
          </p:cNvPr>
          <p:cNvSpPr/>
          <p:nvPr/>
        </p:nvSpPr>
        <p:spPr>
          <a:xfrm>
            <a:off x="4386918" y="2759921"/>
            <a:ext cx="782084" cy="561129"/>
          </a:xfrm>
          <a:custGeom>
            <a:avLst/>
            <a:gdLst>
              <a:gd name="connsiteX0" fmla="*/ 0 w 760263"/>
              <a:gd name="connsiteY0" fmla="*/ 0 h 380131"/>
              <a:gd name="connsiteX1" fmla="*/ 760263 w 760263"/>
              <a:gd name="connsiteY1" fmla="*/ 0 h 380131"/>
              <a:gd name="connsiteX2" fmla="*/ 760263 w 760263"/>
              <a:gd name="connsiteY2" fmla="*/ 380131 h 380131"/>
              <a:gd name="connsiteX3" fmla="*/ 0 w 760263"/>
              <a:gd name="connsiteY3" fmla="*/ 380131 h 380131"/>
              <a:gd name="connsiteX4" fmla="*/ 0 w 760263"/>
              <a:gd name="connsiteY4" fmla="*/ 0 h 38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263" h="380131">
                <a:moveTo>
                  <a:pt x="0" y="0"/>
                </a:moveTo>
                <a:lnTo>
                  <a:pt x="760263" y="0"/>
                </a:lnTo>
                <a:lnTo>
                  <a:pt x="760263" y="380131"/>
                </a:lnTo>
                <a:lnTo>
                  <a:pt x="0" y="380131"/>
                </a:lnTo>
                <a:lnTo>
                  <a:pt x="0" y="0"/>
                </a:lnTo>
                <a:close/>
              </a:path>
            </a:pathLst>
          </a:custGeom>
          <a:solidFill>
            <a:srgbClr val="081E45">
              <a:lumMod val="75000"/>
              <a:lumOff val="25000"/>
            </a:srgbClr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13970" tIns="13970" rIns="13970" bIns="13970" numCol="1" spcCol="1270" anchor="ctr" anchorCtr="0">
            <a:noAutofit/>
          </a:bodyPr>
          <a:lstStyle/>
          <a:p>
            <a:pPr marL="0" marR="0" lvl="0" indent="0" algn="ctr" defTabSz="9779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1" name="任意形状 56">
            <a:extLst>
              <a:ext uri="{FF2B5EF4-FFF2-40B4-BE49-F238E27FC236}">
                <a16:creationId xmlns:a16="http://schemas.microsoft.com/office/drawing/2014/main" id="{DE69BD5A-F56C-442A-ACA0-EBB2B4A848FA}"/>
              </a:ext>
            </a:extLst>
          </p:cNvPr>
          <p:cNvSpPr/>
          <p:nvPr/>
        </p:nvSpPr>
        <p:spPr>
          <a:xfrm>
            <a:off x="5955835" y="2759921"/>
            <a:ext cx="782084" cy="561129"/>
          </a:xfrm>
          <a:custGeom>
            <a:avLst/>
            <a:gdLst>
              <a:gd name="connsiteX0" fmla="*/ 0 w 760263"/>
              <a:gd name="connsiteY0" fmla="*/ 0 h 380131"/>
              <a:gd name="connsiteX1" fmla="*/ 760263 w 760263"/>
              <a:gd name="connsiteY1" fmla="*/ 0 h 380131"/>
              <a:gd name="connsiteX2" fmla="*/ 760263 w 760263"/>
              <a:gd name="connsiteY2" fmla="*/ 380131 h 380131"/>
              <a:gd name="connsiteX3" fmla="*/ 0 w 760263"/>
              <a:gd name="connsiteY3" fmla="*/ 380131 h 380131"/>
              <a:gd name="connsiteX4" fmla="*/ 0 w 760263"/>
              <a:gd name="connsiteY4" fmla="*/ 0 h 38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263" h="380131">
                <a:moveTo>
                  <a:pt x="0" y="0"/>
                </a:moveTo>
                <a:lnTo>
                  <a:pt x="760263" y="0"/>
                </a:lnTo>
                <a:lnTo>
                  <a:pt x="760263" y="380131"/>
                </a:lnTo>
                <a:lnTo>
                  <a:pt x="0" y="380131"/>
                </a:lnTo>
                <a:lnTo>
                  <a:pt x="0" y="0"/>
                </a:lnTo>
                <a:close/>
              </a:path>
            </a:pathLst>
          </a:custGeom>
          <a:solidFill>
            <a:srgbClr val="081E45">
              <a:lumMod val="90000"/>
              <a:lumOff val="10000"/>
            </a:srgbClr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13970" tIns="13970" rIns="13970" bIns="13970" numCol="1" spcCol="1270" anchor="ctr" anchorCtr="0">
            <a:noAutofit/>
          </a:bodyPr>
          <a:lstStyle/>
          <a:p>
            <a:pPr marL="0" marR="0" lvl="0" indent="0" algn="ctr" defTabSz="9779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2" name="任意形状 58">
            <a:extLst>
              <a:ext uri="{FF2B5EF4-FFF2-40B4-BE49-F238E27FC236}">
                <a16:creationId xmlns:a16="http://schemas.microsoft.com/office/drawing/2014/main" id="{01CFB986-167E-48AD-96EA-89AE9B44E3F9}"/>
              </a:ext>
            </a:extLst>
          </p:cNvPr>
          <p:cNvSpPr/>
          <p:nvPr/>
        </p:nvSpPr>
        <p:spPr>
          <a:xfrm>
            <a:off x="7522377" y="2759921"/>
            <a:ext cx="782084" cy="561129"/>
          </a:xfrm>
          <a:custGeom>
            <a:avLst/>
            <a:gdLst>
              <a:gd name="connsiteX0" fmla="*/ 0 w 760263"/>
              <a:gd name="connsiteY0" fmla="*/ 0 h 380131"/>
              <a:gd name="connsiteX1" fmla="*/ 760263 w 760263"/>
              <a:gd name="connsiteY1" fmla="*/ 0 h 380131"/>
              <a:gd name="connsiteX2" fmla="*/ 760263 w 760263"/>
              <a:gd name="connsiteY2" fmla="*/ 380131 h 380131"/>
              <a:gd name="connsiteX3" fmla="*/ 0 w 760263"/>
              <a:gd name="connsiteY3" fmla="*/ 380131 h 380131"/>
              <a:gd name="connsiteX4" fmla="*/ 0 w 760263"/>
              <a:gd name="connsiteY4" fmla="*/ 0 h 38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263" h="380131">
                <a:moveTo>
                  <a:pt x="0" y="0"/>
                </a:moveTo>
                <a:lnTo>
                  <a:pt x="760263" y="0"/>
                </a:lnTo>
                <a:lnTo>
                  <a:pt x="760263" y="380131"/>
                </a:lnTo>
                <a:lnTo>
                  <a:pt x="0" y="380131"/>
                </a:lnTo>
                <a:lnTo>
                  <a:pt x="0" y="0"/>
                </a:lnTo>
                <a:close/>
              </a:path>
            </a:pathLst>
          </a:custGeom>
          <a:solidFill>
            <a:srgbClr val="081E45"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13970" tIns="13970" rIns="13970" bIns="13970" numCol="1" spcCol="1270" anchor="ctr" anchorCtr="0">
            <a:noAutofit/>
          </a:bodyPr>
          <a:lstStyle/>
          <a:p>
            <a:pPr marL="0" marR="0" lvl="0" indent="0" algn="ctr" defTabSz="9779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3" name="任意形状 56">
            <a:extLst>
              <a:ext uri="{FF2B5EF4-FFF2-40B4-BE49-F238E27FC236}">
                <a16:creationId xmlns:a16="http://schemas.microsoft.com/office/drawing/2014/main" id="{145A56EC-00FD-4852-85B1-3B7E88AED051}"/>
              </a:ext>
            </a:extLst>
          </p:cNvPr>
          <p:cNvSpPr/>
          <p:nvPr/>
        </p:nvSpPr>
        <p:spPr>
          <a:xfrm>
            <a:off x="9090106" y="2759920"/>
            <a:ext cx="782084" cy="561129"/>
          </a:xfrm>
          <a:custGeom>
            <a:avLst/>
            <a:gdLst>
              <a:gd name="connsiteX0" fmla="*/ 0 w 760263"/>
              <a:gd name="connsiteY0" fmla="*/ 0 h 380131"/>
              <a:gd name="connsiteX1" fmla="*/ 760263 w 760263"/>
              <a:gd name="connsiteY1" fmla="*/ 0 h 380131"/>
              <a:gd name="connsiteX2" fmla="*/ 760263 w 760263"/>
              <a:gd name="connsiteY2" fmla="*/ 380131 h 380131"/>
              <a:gd name="connsiteX3" fmla="*/ 0 w 760263"/>
              <a:gd name="connsiteY3" fmla="*/ 380131 h 380131"/>
              <a:gd name="connsiteX4" fmla="*/ 0 w 760263"/>
              <a:gd name="connsiteY4" fmla="*/ 0 h 38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263" h="380131">
                <a:moveTo>
                  <a:pt x="0" y="0"/>
                </a:moveTo>
                <a:lnTo>
                  <a:pt x="760263" y="0"/>
                </a:lnTo>
                <a:lnTo>
                  <a:pt x="760263" y="380131"/>
                </a:lnTo>
                <a:lnTo>
                  <a:pt x="0" y="3801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13970" tIns="13970" rIns="13970" bIns="13970" numCol="1" spcCol="1270" anchor="ctr" anchorCtr="0">
            <a:noAutofit/>
          </a:bodyPr>
          <a:lstStyle/>
          <a:p>
            <a:pPr marL="0" marR="0" lvl="0" indent="0" algn="ctr" defTabSz="9779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4" name="任意形状 58">
            <a:extLst>
              <a:ext uri="{FF2B5EF4-FFF2-40B4-BE49-F238E27FC236}">
                <a16:creationId xmlns:a16="http://schemas.microsoft.com/office/drawing/2014/main" id="{9C6AE480-7B57-46BD-BD55-EE31FD0F11E5}"/>
              </a:ext>
            </a:extLst>
          </p:cNvPr>
          <p:cNvSpPr/>
          <p:nvPr/>
        </p:nvSpPr>
        <p:spPr>
          <a:xfrm>
            <a:off x="10655461" y="2759921"/>
            <a:ext cx="782084" cy="561129"/>
          </a:xfrm>
          <a:custGeom>
            <a:avLst/>
            <a:gdLst>
              <a:gd name="connsiteX0" fmla="*/ 0 w 760263"/>
              <a:gd name="connsiteY0" fmla="*/ 0 h 380131"/>
              <a:gd name="connsiteX1" fmla="*/ 760263 w 760263"/>
              <a:gd name="connsiteY1" fmla="*/ 0 h 380131"/>
              <a:gd name="connsiteX2" fmla="*/ 760263 w 760263"/>
              <a:gd name="connsiteY2" fmla="*/ 380131 h 380131"/>
              <a:gd name="connsiteX3" fmla="*/ 0 w 760263"/>
              <a:gd name="connsiteY3" fmla="*/ 380131 h 380131"/>
              <a:gd name="connsiteX4" fmla="*/ 0 w 760263"/>
              <a:gd name="connsiteY4" fmla="*/ 0 h 38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263" h="380131">
                <a:moveTo>
                  <a:pt x="0" y="0"/>
                </a:moveTo>
                <a:lnTo>
                  <a:pt x="760263" y="0"/>
                </a:lnTo>
                <a:lnTo>
                  <a:pt x="760263" y="380131"/>
                </a:lnTo>
                <a:lnTo>
                  <a:pt x="0" y="38013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13970" tIns="13970" rIns="13970" bIns="13970" numCol="1" spcCol="1270" anchor="ctr" anchorCtr="0">
            <a:noAutofit/>
          </a:bodyPr>
          <a:lstStyle/>
          <a:p>
            <a:pPr marL="0" marR="0" lvl="0" indent="0" algn="ctr" defTabSz="9779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9" name="任意形状 58">
            <a:extLst>
              <a:ext uri="{FF2B5EF4-FFF2-40B4-BE49-F238E27FC236}">
                <a16:creationId xmlns:a16="http://schemas.microsoft.com/office/drawing/2014/main" id="{58BA84FE-85F4-465E-80F1-E268B6B87EAF}"/>
              </a:ext>
            </a:extLst>
          </p:cNvPr>
          <p:cNvSpPr/>
          <p:nvPr/>
        </p:nvSpPr>
        <p:spPr>
          <a:xfrm>
            <a:off x="4386917" y="3571540"/>
            <a:ext cx="7050627" cy="561129"/>
          </a:xfrm>
          <a:custGeom>
            <a:avLst/>
            <a:gdLst>
              <a:gd name="connsiteX0" fmla="*/ 0 w 760263"/>
              <a:gd name="connsiteY0" fmla="*/ 0 h 380131"/>
              <a:gd name="connsiteX1" fmla="*/ 760263 w 760263"/>
              <a:gd name="connsiteY1" fmla="*/ 0 h 380131"/>
              <a:gd name="connsiteX2" fmla="*/ 760263 w 760263"/>
              <a:gd name="connsiteY2" fmla="*/ 380131 h 380131"/>
              <a:gd name="connsiteX3" fmla="*/ 0 w 760263"/>
              <a:gd name="connsiteY3" fmla="*/ 380131 h 380131"/>
              <a:gd name="connsiteX4" fmla="*/ 0 w 760263"/>
              <a:gd name="connsiteY4" fmla="*/ 0 h 38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263" h="380131">
                <a:moveTo>
                  <a:pt x="0" y="0"/>
                </a:moveTo>
                <a:lnTo>
                  <a:pt x="760263" y="0"/>
                </a:lnTo>
                <a:lnTo>
                  <a:pt x="760263" y="380131"/>
                </a:lnTo>
                <a:lnTo>
                  <a:pt x="0" y="38013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50000">
                <a:srgbClr val="F6D9A7"/>
              </a:gs>
              <a:gs pos="100000">
                <a:srgbClr val="D6AA74"/>
              </a:gs>
              <a:gs pos="0">
                <a:srgbClr val="D6AA74"/>
              </a:gs>
            </a:gsLst>
            <a:lin ang="0" scaled="0"/>
          </a:gra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13970" tIns="13970" rIns="13970" bIns="13970" numCol="1" spcCol="1270" anchor="ctr" anchorCtr="0">
            <a:noAutofit/>
          </a:bodyPr>
          <a:lstStyle/>
          <a:p>
            <a:pPr marL="0" marR="0" lvl="0" indent="0" algn="ctr" defTabSz="9779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A81AE0B-24BE-48C2-90BF-61332177E44C}"/>
              </a:ext>
            </a:extLst>
          </p:cNvPr>
          <p:cNvSpPr txBox="1"/>
          <p:nvPr/>
        </p:nvSpPr>
        <p:spPr>
          <a:xfrm>
            <a:off x="7097117" y="616718"/>
            <a:ext cx="2834061" cy="4220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rPr>
              <a:t>方正小标宋</a:t>
            </a:r>
            <a:endParaRPr kumimoji="0" lang="en-US" altLang="zh-CN" sz="2400" b="0" i="0" u="none" strike="noStrike" kern="1200" cap="none" spc="30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方正小标宋简体" panose="03000509000000000000" pitchFamily="65" charset="-122"/>
              <a:ea typeface="方正小标宋简体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1328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中国石油大学华东底蕴质感模板">
    <a:dk1>
      <a:srgbClr val="000000"/>
    </a:dk1>
    <a:lt1>
      <a:srgbClr val="FFFFFF"/>
    </a:lt1>
    <a:dk2>
      <a:srgbClr val="44546A"/>
    </a:dk2>
    <a:lt2>
      <a:srgbClr val="E7E6E6"/>
    </a:lt2>
    <a:accent1>
      <a:srgbClr val="081E45"/>
    </a:accent1>
    <a:accent2>
      <a:srgbClr val="E9C793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中国石油大学华东底蕴质感模板">
    <a:dk1>
      <a:srgbClr val="000000"/>
    </a:dk1>
    <a:lt1>
      <a:srgbClr val="FFFFFF"/>
    </a:lt1>
    <a:dk2>
      <a:srgbClr val="44546A"/>
    </a:dk2>
    <a:lt2>
      <a:srgbClr val="E7E6E6"/>
    </a:lt2>
    <a:accent1>
      <a:srgbClr val="081E45"/>
    </a:accent1>
    <a:accent2>
      <a:srgbClr val="E9C793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中国石油大学华东底蕴质感模板">
    <a:dk1>
      <a:srgbClr val="000000"/>
    </a:dk1>
    <a:lt1>
      <a:srgbClr val="FFFFFF"/>
    </a:lt1>
    <a:dk2>
      <a:srgbClr val="44546A"/>
    </a:dk2>
    <a:lt2>
      <a:srgbClr val="E7E6E6"/>
    </a:lt2>
    <a:accent1>
      <a:srgbClr val="081E45"/>
    </a:accent1>
    <a:accent2>
      <a:srgbClr val="E9C793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中国石油大学华东底蕴质感模板">
    <a:dk1>
      <a:srgbClr val="000000"/>
    </a:dk1>
    <a:lt1>
      <a:srgbClr val="FFFFFF"/>
    </a:lt1>
    <a:dk2>
      <a:srgbClr val="44546A"/>
    </a:dk2>
    <a:lt2>
      <a:srgbClr val="E7E6E6"/>
    </a:lt2>
    <a:accent1>
      <a:srgbClr val="081E45"/>
    </a:accent1>
    <a:accent2>
      <a:srgbClr val="E9C793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中国石油大学华东底蕴质感模板">
    <a:dk1>
      <a:srgbClr val="000000"/>
    </a:dk1>
    <a:lt1>
      <a:srgbClr val="FFFFFF"/>
    </a:lt1>
    <a:dk2>
      <a:srgbClr val="44546A"/>
    </a:dk2>
    <a:lt2>
      <a:srgbClr val="E7E6E6"/>
    </a:lt2>
    <a:accent1>
      <a:srgbClr val="081E45"/>
    </a:accent1>
    <a:accent2>
      <a:srgbClr val="E9C793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中国石油大学华东底蕴质感模板">
    <a:dk1>
      <a:srgbClr val="000000"/>
    </a:dk1>
    <a:lt1>
      <a:srgbClr val="FFFFFF"/>
    </a:lt1>
    <a:dk2>
      <a:srgbClr val="44546A"/>
    </a:dk2>
    <a:lt2>
      <a:srgbClr val="E7E6E6"/>
    </a:lt2>
    <a:accent1>
      <a:srgbClr val="081E45"/>
    </a:accent1>
    <a:accent2>
      <a:srgbClr val="E9C793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中国石油大学华东底蕴质感模板">
    <a:dk1>
      <a:srgbClr val="000000"/>
    </a:dk1>
    <a:lt1>
      <a:srgbClr val="FFFFFF"/>
    </a:lt1>
    <a:dk2>
      <a:srgbClr val="44546A"/>
    </a:dk2>
    <a:lt2>
      <a:srgbClr val="E7E6E6"/>
    </a:lt2>
    <a:accent1>
      <a:srgbClr val="081E45"/>
    </a:accent1>
    <a:accent2>
      <a:srgbClr val="E9C793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3791</Words>
  <Application>Microsoft Office PowerPoint</Application>
  <PresentationFormat>宽屏</PresentationFormat>
  <Paragraphs>471</Paragraphs>
  <Slides>57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57</vt:i4>
      </vt:variant>
    </vt:vector>
  </HeadingPairs>
  <TitlesOfParts>
    <vt:vector size="68" baseType="lpstr">
      <vt:lpstr>Microsoft YaHei Light</vt:lpstr>
      <vt:lpstr>Microsoft YaHei Regular</vt:lpstr>
      <vt:lpstr>等线</vt:lpstr>
      <vt:lpstr>等线 Light</vt:lpstr>
      <vt:lpstr>方正小标宋简体</vt:lpstr>
      <vt:lpstr>Microsoft YaHei</vt:lpstr>
      <vt:lpstr>Microsoft YaHei</vt:lpstr>
      <vt:lpstr>微软雅黑 Light</vt:lpstr>
      <vt:lpstr>Arial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 苗苗</dc:creator>
  <cp:lastModifiedBy>张 苗苗</cp:lastModifiedBy>
  <cp:revision>1</cp:revision>
  <dcterms:created xsi:type="dcterms:W3CDTF">2022-10-07T03:24:53Z</dcterms:created>
  <dcterms:modified xsi:type="dcterms:W3CDTF">2022-10-07T03:25:55Z</dcterms:modified>
</cp:coreProperties>
</file>